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74" r:id="rId3"/>
    <p:sldId id="270" r:id="rId4"/>
    <p:sldId id="271" r:id="rId5"/>
    <p:sldId id="272" r:id="rId6"/>
    <p:sldId id="275" r:id="rId7"/>
    <p:sldId id="276" r:id="rId8"/>
    <p:sldId id="277" r:id="rId9"/>
    <p:sldId id="279" r:id="rId10"/>
  </p:sldIdLst>
  <p:sldSz cx="12192000" cy="6858000"/>
  <p:notesSz cx="6858000" cy="9144000"/>
  <p:embeddedFontLst>
    <p:embeddedFont>
      <p:font typeface="汉仪仿宋KW" pitchFamily="18" charset="-122"/>
      <p:regular r:id="rId12"/>
    </p:embeddedFont>
    <p:embeddedFont>
      <p:font typeface="Calibri" panose="020F0502020204030204" pitchFamily="34" charset="0"/>
      <p:regular r:id="rId13"/>
      <p:bold r:id="rId14"/>
      <p:italic r:id="rId15"/>
      <p:boldItalic r:id="rId16"/>
    </p:embeddedFont>
    <p:embeddedFont>
      <p:font typeface="The Hand" panose="03070502030502020204" pitchFamily="66" charset="0"/>
      <p:regular r:id="rId17"/>
      <p:bold r:id="rId18"/>
    </p:embeddedFont>
    <p:embeddedFont>
      <p:font typeface="The Hand Black" panose="03070502030502020204" pitchFamily="66" charset="0"/>
      <p:bold r:id="rId19"/>
    </p:embeddedFont>
    <p:embeddedFont>
      <p:font typeface="The Hand Extrablack" panose="03070502030502020204" pitchFamily="66" charset="0"/>
      <p:bold r:id="rId20"/>
    </p:embeddedFont>
    <p:embeddedFont>
      <p:font typeface="The Serif Hand" panose="03070502030502020204" pitchFamily="66" charset="0"/>
      <p:regular r:id="rId21"/>
      <p:bold r:id="rId22"/>
    </p:embeddedFont>
    <p:embeddedFont>
      <p:font typeface="The Serif Hand Black" panose="03070502030502020204" pitchFamily="66" charset="0"/>
      <p:bold r:id="rId23"/>
    </p:embeddedFont>
    <p:embeddedFont>
      <p:font typeface="The Serif Hand Extrablack" panose="03070502030502020204" pitchFamily="66" charset="0"/>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7942"/>
    <a:srgbClr val="AC8E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62"/>
    <p:restoredTop sz="85312"/>
  </p:normalViewPr>
  <p:slideViewPr>
    <p:cSldViewPr snapToGrid="0">
      <p:cViewPr varScale="1">
        <p:scale>
          <a:sx n="93" d="100"/>
          <a:sy n="93" d="100"/>
        </p:scale>
        <p:origin x="160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B8D3A9-6BD9-423B-AF70-4F4B2C37967A}"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26D5319-D740-411F-BD34-5D22531C57D3}">
      <dgm:prSet custT="1"/>
      <dgm:spPr/>
      <dgm:t>
        <a:bodyPr/>
        <a:lstStyle/>
        <a:p>
          <a:pPr>
            <a:lnSpc>
              <a:spcPct val="100000"/>
            </a:lnSpc>
          </a:pPr>
          <a:r>
            <a:rPr lang="en-US" sz="2600" b="1" i="0" baseline="0" dirty="0">
              <a:latin typeface="The Hand Black" panose="03070502030502020204" pitchFamily="66" charset="0"/>
            </a:rPr>
            <a:t>Target Sample: Bakery Business Owners in Santa Barbara</a:t>
          </a:r>
          <a:endParaRPr lang="en-US" sz="2600" b="1" i="0" dirty="0">
            <a:latin typeface="The Hand Black" panose="03070502030502020204" pitchFamily="66" charset="0"/>
          </a:endParaRPr>
        </a:p>
      </dgm:t>
    </dgm:pt>
    <dgm:pt modelId="{7710C55F-5018-4163-92D2-65CA2D6B8F7F}" type="parTrans" cxnId="{DD6B28A1-5D75-4314-95C5-C581FC34205E}">
      <dgm:prSet/>
      <dgm:spPr/>
      <dgm:t>
        <a:bodyPr/>
        <a:lstStyle/>
        <a:p>
          <a:pPr algn="just"/>
          <a:endParaRPr lang="en-US" sz="2600" b="1" i="0">
            <a:latin typeface="The Hand Black" panose="03070502030502020204" pitchFamily="66" charset="0"/>
          </a:endParaRPr>
        </a:p>
      </dgm:t>
    </dgm:pt>
    <dgm:pt modelId="{559EC9FE-D956-4B49-981E-9C76B1A3D5AE}" type="sibTrans" cxnId="{DD6B28A1-5D75-4314-95C5-C581FC34205E}">
      <dgm:prSet/>
      <dgm:spPr/>
      <dgm:t>
        <a:bodyPr/>
        <a:lstStyle/>
        <a:p>
          <a:pPr algn="just"/>
          <a:endParaRPr lang="en-US" sz="2600" b="1" i="0">
            <a:latin typeface="The Hand Black" panose="03070502030502020204" pitchFamily="66" charset="0"/>
          </a:endParaRPr>
        </a:p>
      </dgm:t>
    </dgm:pt>
    <dgm:pt modelId="{3A3BDA6B-DC91-44BB-9AAF-BDD40A2DD32B}">
      <dgm:prSet custT="1"/>
      <dgm:spPr/>
      <dgm:t>
        <a:bodyPr/>
        <a:lstStyle/>
        <a:p>
          <a:pPr>
            <a:lnSpc>
              <a:spcPct val="100000"/>
            </a:lnSpc>
          </a:pPr>
          <a:r>
            <a:rPr lang="en-US" sz="2600" b="1" i="0" baseline="0" dirty="0">
              <a:latin typeface="The Hand Black" panose="03070502030502020204" pitchFamily="66" charset="0"/>
            </a:rPr>
            <a:t>Since 2005, more than a </a:t>
          </a:r>
          <a:r>
            <a:rPr lang="en-US" sz="2600" b="1" i="0" u="sng" baseline="0" dirty="0">
              <a:latin typeface="The Hand Black" panose="03070502030502020204" pitchFamily="66" charset="0"/>
            </a:rPr>
            <a:t>third</a:t>
          </a:r>
          <a:r>
            <a:rPr lang="en-US" sz="2600" b="1" i="0" baseline="0" dirty="0">
              <a:latin typeface="The Hand Black" panose="03070502030502020204" pitchFamily="66" charset="0"/>
            </a:rPr>
            <a:t> of the bakeries got shut down over the years</a:t>
          </a:r>
          <a:endParaRPr lang="en-US" sz="2600" b="1" i="0" dirty="0">
            <a:latin typeface="The Hand Black" panose="03070502030502020204" pitchFamily="66" charset="0"/>
          </a:endParaRPr>
        </a:p>
      </dgm:t>
    </dgm:pt>
    <dgm:pt modelId="{023BE847-BE98-4A75-8C5D-6BD85A610C66}" type="parTrans" cxnId="{45DBA046-A798-49A8-9108-0F6CC70BB747}">
      <dgm:prSet/>
      <dgm:spPr/>
      <dgm:t>
        <a:bodyPr/>
        <a:lstStyle/>
        <a:p>
          <a:pPr algn="just"/>
          <a:endParaRPr lang="en-US" sz="2600" b="1" i="0">
            <a:latin typeface="The Hand Black" panose="03070502030502020204" pitchFamily="66" charset="0"/>
          </a:endParaRPr>
        </a:p>
      </dgm:t>
    </dgm:pt>
    <dgm:pt modelId="{8EFBF854-3E2A-46EC-AD2E-1DCB6AD72EE9}" type="sibTrans" cxnId="{45DBA046-A798-49A8-9108-0F6CC70BB747}">
      <dgm:prSet/>
      <dgm:spPr/>
      <dgm:t>
        <a:bodyPr/>
        <a:lstStyle/>
        <a:p>
          <a:pPr algn="just"/>
          <a:endParaRPr lang="en-US" sz="2600" b="1" i="0">
            <a:latin typeface="The Hand Black" panose="03070502030502020204" pitchFamily="66" charset="0"/>
          </a:endParaRPr>
        </a:p>
      </dgm:t>
    </dgm:pt>
    <dgm:pt modelId="{D618C40E-30BD-478A-88DF-6CBB5D8A7B90}">
      <dgm:prSet custT="1"/>
      <dgm:spPr/>
      <dgm:t>
        <a:bodyPr/>
        <a:lstStyle/>
        <a:p>
          <a:pPr>
            <a:lnSpc>
              <a:spcPct val="100000"/>
            </a:lnSpc>
          </a:pPr>
          <a:r>
            <a:rPr lang="en-US" sz="2600" b="1" i="0" baseline="0">
              <a:latin typeface="The Hand Black" panose="03070502030502020204" pitchFamily="66" charset="0"/>
            </a:rPr>
            <a:t>A comparative analysis study of open and closed bakeries in Santa Barbara</a:t>
          </a:r>
          <a:endParaRPr lang="en-US" sz="2600" b="1" i="0" dirty="0">
            <a:latin typeface="The Hand Black" panose="03070502030502020204" pitchFamily="66" charset="0"/>
          </a:endParaRPr>
        </a:p>
      </dgm:t>
    </dgm:pt>
    <dgm:pt modelId="{1D6E0EEA-98C4-496C-8BCF-ACDF2A5B23C6}" type="parTrans" cxnId="{2795B3EF-E165-4492-AAB6-10CF2297A8E2}">
      <dgm:prSet/>
      <dgm:spPr/>
      <dgm:t>
        <a:bodyPr/>
        <a:lstStyle/>
        <a:p>
          <a:pPr algn="just"/>
          <a:endParaRPr lang="en-US" sz="2600" b="1" i="0">
            <a:latin typeface="The Hand Black" panose="03070502030502020204" pitchFamily="66" charset="0"/>
          </a:endParaRPr>
        </a:p>
      </dgm:t>
    </dgm:pt>
    <dgm:pt modelId="{FBA6DB7B-00C2-4F37-8C27-B91D2B88A1C7}" type="sibTrans" cxnId="{2795B3EF-E165-4492-AAB6-10CF2297A8E2}">
      <dgm:prSet/>
      <dgm:spPr/>
      <dgm:t>
        <a:bodyPr/>
        <a:lstStyle/>
        <a:p>
          <a:pPr algn="just"/>
          <a:endParaRPr lang="en-US" sz="2600" b="1" i="0">
            <a:latin typeface="The Hand Black" panose="03070502030502020204" pitchFamily="66" charset="0"/>
          </a:endParaRPr>
        </a:p>
      </dgm:t>
    </dgm:pt>
    <dgm:pt modelId="{91A5CF06-F1B3-4D0E-9041-0E1D7254D7A3}">
      <dgm:prSet custT="1"/>
      <dgm:spPr/>
      <dgm:t>
        <a:bodyPr/>
        <a:lstStyle/>
        <a:p>
          <a:pPr>
            <a:lnSpc>
              <a:spcPct val="100000"/>
            </a:lnSpc>
          </a:pPr>
          <a:r>
            <a:rPr lang="en-US" sz="2600" b="1" i="0">
              <a:latin typeface="The Hand Black" panose="03070502030502020204" pitchFamily="66" charset="0"/>
            </a:rPr>
            <a:t>Helping current and new business owners identify factors impacting their business star ratings</a:t>
          </a:r>
          <a:endParaRPr lang="en-US" sz="2600" b="1" i="0" dirty="0">
            <a:latin typeface="The Hand Black" panose="03070502030502020204" pitchFamily="66" charset="0"/>
          </a:endParaRPr>
        </a:p>
      </dgm:t>
    </dgm:pt>
    <dgm:pt modelId="{3B674AD4-11D6-4A20-AC18-FCFDE87195DB}" type="parTrans" cxnId="{64177092-8490-4F71-9AB6-FF9AED11B623}">
      <dgm:prSet/>
      <dgm:spPr/>
      <dgm:t>
        <a:bodyPr/>
        <a:lstStyle/>
        <a:p>
          <a:pPr algn="just"/>
          <a:endParaRPr lang="en-US" sz="2600" b="1" i="0">
            <a:latin typeface="The Hand Black" panose="03070502030502020204" pitchFamily="66" charset="0"/>
          </a:endParaRPr>
        </a:p>
      </dgm:t>
    </dgm:pt>
    <dgm:pt modelId="{27605582-FC9D-45F1-A50D-7321CFD712A8}" type="sibTrans" cxnId="{64177092-8490-4F71-9AB6-FF9AED11B623}">
      <dgm:prSet/>
      <dgm:spPr/>
      <dgm:t>
        <a:bodyPr/>
        <a:lstStyle/>
        <a:p>
          <a:pPr algn="just"/>
          <a:endParaRPr lang="en-US" sz="2600" b="1" i="0">
            <a:latin typeface="The Hand Black" panose="03070502030502020204" pitchFamily="66" charset="0"/>
          </a:endParaRPr>
        </a:p>
      </dgm:t>
    </dgm:pt>
    <dgm:pt modelId="{C14DF2CE-B34F-4316-B04F-680805BAF713}" type="pres">
      <dgm:prSet presAssocID="{C8B8D3A9-6BD9-423B-AF70-4F4B2C37967A}" presName="root" presStyleCnt="0">
        <dgm:presLayoutVars>
          <dgm:dir/>
          <dgm:resizeHandles val="exact"/>
        </dgm:presLayoutVars>
      </dgm:prSet>
      <dgm:spPr/>
    </dgm:pt>
    <dgm:pt modelId="{8445CA30-EA0E-44CE-B728-87E6E5B4FF67}" type="pres">
      <dgm:prSet presAssocID="{926D5319-D740-411F-BD34-5D22531C57D3}" presName="compNode" presStyleCnt="0"/>
      <dgm:spPr/>
    </dgm:pt>
    <dgm:pt modelId="{E772480C-08C8-416E-924D-07ADC08B8B87}" type="pres">
      <dgm:prSet presAssocID="{926D5319-D740-411F-BD34-5D22531C57D3}" presName="bgRect" presStyleLbl="bgShp" presStyleIdx="0" presStyleCnt="4"/>
      <dgm:spPr/>
    </dgm:pt>
    <dgm:pt modelId="{E49A08C5-CB44-4DB5-BDE7-CE0F8E0A9D21}" type="pres">
      <dgm:prSet presAssocID="{926D5319-D740-411F-BD34-5D22531C57D3}"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arget Audience with solid fill"/>
        </a:ext>
      </dgm:extLst>
    </dgm:pt>
    <dgm:pt modelId="{094F295C-A8B7-49D1-BE99-9BB8815100E0}" type="pres">
      <dgm:prSet presAssocID="{926D5319-D740-411F-BD34-5D22531C57D3}" presName="spaceRect" presStyleCnt="0"/>
      <dgm:spPr/>
    </dgm:pt>
    <dgm:pt modelId="{22E9C13E-1713-4E3A-ACB0-76E65B868710}" type="pres">
      <dgm:prSet presAssocID="{926D5319-D740-411F-BD34-5D22531C57D3}" presName="parTx" presStyleLbl="revTx" presStyleIdx="0" presStyleCnt="4">
        <dgm:presLayoutVars>
          <dgm:chMax val="0"/>
          <dgm:chPref val="0"/>
        </dgm:presLayoutVars>
      </dgm:prSet>
      <dgm:spPr/>
    </dgm:pt>
    <dgm:pt modelId="{DA4167C3-4F90-46AC-82C4-E03021814908}" type="pres">
      <dgm:prSet presAssocID="{559EC9FE-D956-4B49-981E-9C76B1A3D5AE}" presName="sibTrans" presStyleCnt="0"/>
      <dgm:spPr/>
    </dgm:pt>
    <dgm:pt modelId="{4606234C-35DD-40CC-AD58-D8821C49BECA}" type="pres">
      <dgm:prSet presAssocID="{3A3BDA6B-DC91-44BB-9AAF-BDD40A2DD32B}" presName="compNode" presStyleCnt="0"/>
      <dgm:spPr/>
    </dgm:pt>
    <dgm:pt modelId="{90407B9E-7BE3-4B2B-8E63-15003A4BA57F}" type="pres">
      <dgm:prSet presAssocID="{3A3BDA6B-DC91-44BB-9AAF-BDD40A2DD32B}" presName="bgRect" presStyleLbl="bgShp" presStyleIdx="1" presStyleCnt="4"/>
      <dgm:spPr/>
    </dgm:pt>
    <dgm:pt modelId="{A7EAEBB4-A7F7-4800-8D2E-5921B36F1B6A}" type="pres">
      <dgm:prSet presAssocID="{3A3BDA6B-DC91-44BB-9AAF-BDD40A2DD32B}"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upcake with solid fill"/>
        </a:ext>
      </dgm:extLst>
    </dgm:pt>
    <dgm:pt modelId="{6894432C-5C67-485F-861C-8DA44F1B5D68}" type="pres">
      <dgm:prSet presAssocID="{3A3BDA6B-DC91-44BB-9AAF-BDD40A2DD32B}" presName="spaceRect" presStyleCnt="0"/>
      <dgm:spPr/>
    </dgm:pt>
    <dgm:pt modelId="{1DA6CEA3-49E8-4818-B81C-ED5F7E48760F}" type="pres">
      <dgm:prSet presAssocID="{3A3BDA6B-DC91-44BB-9AAF-BDD40A2DD32B}" presName="parTx" presStyleLbl="revTx" presStyleIdx="1" presStyleCnt="4">
        <dgm:presLayoutVars>
          <dgm:chMax val="0"/>
          <dgm:chPref val="0"/>
        </dgm:presLayoutVars>
      </dgm:prSet>
      <dgm:spPr/>
    </dgm:pt>
    <dgm:pt modelId="{254B5518-09CF-4D8A-BD91-B795EB5084DC}" type="pres">
      <dgm:prSet presAssocID="{8EFBF854-3E2A-46EC-AD2E-1DCB6AD72EE9}" presName="sibTrans" presStyleCnt="0"/>
      <dgm:spPr/>
    </dgm:pt>
    <dgm:pt modelId="{FE6639FB-FE94-4383-8902-677D8E10228D}" type="pres">
      <dgm:prSet presAssocID="{D618C40E-30BD-478A-88DF-6CBB5D8A7B90}" presName="compNode" presStyleCnt="0"/>
      <dgm:spPr/>
    </dgm:pt>
    <dgm:pt modelId="{B0A0DE60-7BB3-49D5-A3EF-A692EDE61EEE}" type="pres">
      <dgm:prSet presAssocID="{D618C40E-30BD-478A-88DF-6CBB5D8A7B90}" presName="bgRect" presStyleLbl="bgShp" presStyleIdx="2" presStyleCnt="4"/>
      <dgm:spPr/>
    </dgm:pt>
    <dgm:pt modelId="{92A2ACAC-E949-4096-B974-9F4C70FA03D3}" type="pres">
      <dgm:prSet presAssocID="{D618C40E-30BD-478A-88DF-6CBB5D8A7B90}"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Venn diagram with solid fill"/>
        </a:ext>
      </dgm:extLst>
    </dgm:pt>
    <dgm:pt modelId="{5AB64AAC-A7D9-4DA9-B7B1-830BCF7E5AC9}" type="pres">
      <dgm:prSet presAssocID="{D618C40E-30BD-478A-88DF-6CBB5D8A7B90}" presName="spaceRect" presStyleCnt="0"/>
      <dgm:spPr/>
    </dgm:pt>
    <dgm:pt modelId="{DA4CAF64-07AD-4F2D-800E-4E1DDB31A193}" type="pres">
      <dgm:prSet presAssocID="{D618C40E-30BD-478A-88DF-6CBB5D8A7B90}" presName="parTx" presStyleLbl="revTx" presStyleIdx="2" presStyleCnt="4">
        <dgm:presLayoutVars>
          <dgm:chMax val="0"/>
          <dgm:chPref val="0"/>
        </dgm:presLayoutVars>
      </dgm:prSet>
      <dgm:spPr/>
    </dgm:pt>
    <dgm:pt modelId="{B99640EB-80A1-470E-87D9-DC158BA46DF9}" type="pres">
      <dgm:prSet presAssocID="{FBA6DB7B-00C2-4F37-8C27-B91D2B88A1C7}" presName="sibTrans" presStyleCnt="0"/>
      <dgm:spPr/>
    </dgm:pt>
    <dgm:pt modelId="{B9AC7EEB-7839-41D5-9DC9-FDC531A9D5CF}" type="pres">
      <dgm:prSet presAssocID="{91A5CF06-F1B3-4D0E-9041-0E1D7254D7A3}" presName="compNode" presStyleCnt="0"/>
      <dgm:spPr/>
    </dgm:pt>
    <dgm:pt modelId="{B74FE2EB-4755-4F25-BDD3-F8F90C599D2F}" type="pres">
      <dgm:prSet presAssocID="{91A5CF06-F1B3-4D0E-9041-0E1D7254D7A3}" presName="bgRect" presStyleLbl="bgShp" presStyleIdx="3" presStyleCnt="4"/>
      <dgm:spPr/>
    </dgm:pt>
    <dgm:pt modelId="{E2F2FD92-1A29-4C09-BFE9-5230CEF0B188}" type="pres">
      <dgm:prSet presAssocID="{91A5CF06-F1B3-4D0E-9041-0E1D7254D7A3}"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Idea with solid fill"/>
        </a:ext>
      </dgm:extLst>
    </dgm:pt>
    <dgm:pt modelId="{336722EB-BAAC-421F-BB5D-91422380F5BD}" type="pres">
      <dgm:prSet presAssocID="{91A5CF06-F1B3-4D0E-9041-0E1D7254D7A3}" presName="spaceRect" presStyleCnt="0"/>
      <dgm:spPr/>
    </dgm:pt>
    <dgm:pt modelId="{4B77DBF5-47F5-4DA4-84BE-A93D4DBF6F4C}" type="pres">
      <dgm:prSet presAssocID="{91A5CF06-F1B3-4D0E-9041-0E1D7254D7A3}" presName="parTx" presStyleLbl="revTx" presStyleIdx="3" presStyleCnt="4">
        <dgm:presLayoutVars>
          <dgm:chMax val="0"/>
          <dgm:chPref val="0"/>
        </dgm:presLayoutVars>
      </dgm:prSet>
      <dgm:spPr/>
    </dgm:pt>
  </dgm:ptLst>
  <dgm:cxnLst>
    <dgm:cxn modelId="{88A9C121-58BA-D642-A342-9592502A1D49}" type="presOf" srcId="{91A5CF06-F1B3-4D0E-9041-0E1D7254D7A3}" destId="{4B77DBF5-47F5-4DA4-84BE-A93D4DBF6F4C}" srcOrd="0" destOrd="0" presId="urn:microsoft.com/office/officeart/2018/2/layout/IconVerticalSolidList"/>
    <dgm:cxn modelId="{45DBA046-A798-49A8-9108-0F6CC70BB747}" srcId="{C8B8D3A9-6BD9-423B-AF70-4F4B2C37967A}" destId="{3A3BDA6B-DC91-44BB-9AAF-BDD40A2DD32B}" srcOrd="1" destOrd="0" parTransId="{023BE847-BE98-4A75-8C5D-6BD85A610C66}" sibTransId="{8EFBF854-3E2A-46EC-AD2E-1DCB6AD72EE9}"/>
    <dgm:cxn modelId="{F0260853-8ABE-5848-BE66-C0CB8AEA6F29}" type="presOf" srcId="{D618C40E-30BD-478A-88DF-6CBB5D8A7B90}" destId="{DA4CAF64-07AD-4F2D-800E-4E1DDB31A193}" srcOrd="0" destOrd="0" presId="urn:microsoft.com/office/officeart/2018/2/layout/IconVerticalSolidList"/>
    <dgm:cxn modelId="{AE63DC6C-8604-C846-B919-9539E545DB04}" type="presOf" srcId="{926D5319-D740-411F-BD34-5D22531C57D3}" destId="{22E9C13E-1713-4E3A-ACB0-76E65B868710}" srcOrd="0" destOrd="0" presId="urn:microsoft.com/office/officeart/2018/2/layout/IconVerticalSolidList"/>
    <dgm:cxn modelId="{64177092-8490-4F71-9AB6-FF9AED11B623}" srcId="{C8B8D3A9-6BD9-423B-AF70-4F4B2C37967A}" destId="{91A5CF06-F1B3-4D0E-9041-0E1D7254D7A3}" srcOrd="3" destOrd="0" parTransId="{3B674AD4-11D6-4A20-AC18-FCFDE87195DB}" sibTransId="{27605582-FC9D-45F1-A50D-7321CFD712A8}"/>
    <dgm:cxn modelId="{DD6B28A1-5D75-4314-95C5-C581FC34205E}" srcId="{C8B8D3A9-6BD9-423B-AF70-4F4B2C37967A}" destId="{926D5319-D740-411F-BD34-5D22531C57D3}" srcOrd="0" destOrd="0" parTransId="{7710C55F-5018-4163-92D2-65CA2D6B8F7F}" sibTransId="{559EC9FE-D956-4B49-981E-9C76B1A3D5AE}"/>
    <dgm:cxn modelId="{1EB7F4C7-16C2-4A46-A9C6-CB4122124BAC}" type="presOf" srcId="{3A3BDA6B-DC91-44BB-9AAF-BDD40A2DD32B}" destId="{1DA6CEA3-49E8-4818-B81C-ED5F7E48760F}" srcOrd="0" destOrd="0" presId="urn:microsoft.com/office/officeart/2018/2/layout/IconVerticalSolidList"/>
    <dgm:cxn modelId="{2795B3EF-E165-4492-AAB6-10CF2297A8E2}" srcId="{C8B8D3A9-6BD9-423B-AF70-4F4B2C37967A}" destId="{D618C40E-30BD-478A-88DF-6CBB5D8A7B90}" srcOrd="2" destOrd="0" parTransId="{1D6E0EEA-98C4-496C-8BCF-ACDF2A5B23C6}" sibTransId="{FBA6DB7B-00C2-4F37-8C27-B91D2B88A1C7}"/>
    <dgm:cxn modelId="{FAA14EFE-8532-C741-BAC2-417794862FE2}" type="presOf" srcId="{C8B8D3A9-6BD9-423B-AF70-4F4B2C37967A}" destId="{C14DF2CE-B34F-4316-B04F-680805BAF713}" srcOrd="0" destOrd="0" presId="urn:microsoft.com/office/officeart/2018/2/layout/IconVerticalSolidList"/>
    <dgm:cxn modelId="{E14CA853-84DA-8D42-8217-954340FC482C}" type="presParOf" srcId="{C14DF2CE-B34F-4316-B04F-680805BAF713}" destId="{8445CA30-EA0E-44CE-B728-87E6E5B4FF67}" srcOrd="0" destOrd="0" presId="urn:microsoft.com/office/officeart/2018/2/layout/IconVerticalSolidList"/>
    <dgm:cxn modelId="{98F36874-4282-514A-8AFA-4A31FCDF581C}" type="presParOf" srcId="{8445CA30-EA0E-44CE-B728-87E6E5B4FF67}" destId="{E772480C-08C8-416E-924D-07ADC08B8B87}" srcOrd="0" destOrd="0" presId="urn:microsoft.com/office/officeart/2018/2/layout/IconVerticalSolidList"/>
    <dgm:cxn modelId="{07279E4D-F069-7442-91FC-AA72615B9534}" type="presParOf" srcId="{8445CA30-EA0E-44CE-B728-87E6E5B4FF67}" destId="{E49A08C5-CB44-4DB5-BDE7-CE0F8E0A9D21}" srcOrd="1" destOrd="0" presId="urn:microsoft.com/office/officeart/2018/2/layout/IconVerticalSolidList"/>
    <dgm:cxn modelId="{318FDEA7-D141-1547-AADA-FCE995D2FD61}" type="presParOf" srcId="{8445CA30-EA0E-44CE-B728-87E6E5B4FF67}" destId="{094F295C-A8B7-49D1-BE99-9BB8815100E0}" srcOrd="2" destOrd="0" presId="urn:microsoft.com/office/officeart/2018/2/layout/IconVerticalSolidList"/>
    <dgm:cxn modelId="{A1A4F9C2-BA0D-8E4C-B441-DADFF47D4381}" type="presParOf" srcId="{8445CA30-EA0E-44CE-B728-87E6E5B4FF67}" destId="{22E9C13E-1713-4E3A-ACB0-76E65B868710}" srcOrd="3" destOrd="0" presId="urn:microsoft.com/office/officeart/2018/2/layout/IconVerticalSolidList"/>
    <dgm:cxn modelId="{2DF95343-8AF1-0845-A612-619209CBEF75}" type="presParOf" srcId="{C14DF2CE-B34F-4316-B04F-680805BAF713}" destId="{DA4167C3-4F90-46AC-82C4-E03021814908}" srcOrd="1" destOrd="0" presId="urn:microsoft.com/office/officeart/2018/2/layout/IconVerticalSolidList"/>
    <dgm:cxn modelId="{D73C66E5-333C-DD47-96BF-A066C0559B5A}" type="presParOf" srcId="{C14DF2CE-B34F-4316-B04F-680805BAF713}" destId="{4606234C-35DD-40CC-AD58-D8821C49BECA}" srcOrd="2" destOrd="0" presId="urn:microsoft.com/office/officeart/2018/2/layout/IconVerticalSolidList"/>
    <dgm:cxn modelId="{C8E76EE3-1B16-2D49-95BA-4BA05047C783}" type="presParOf" srcId="{4606234C-35DD-40CC-AD58-D8821C49BECA}" destId="{90407B9E-7BE3-4B2B-8E63-15003A4BA57F}" srcOrd="0" destOrd="0" presId="urn:microsoft.com/office/officeart/2018/2/layout/IconVerticalSolidList"/>
    <dgm:cxn modelId="{733B7F34-918B-3A4C-9709-4BED71E49C49}" type="presParOf" srcId="{4606234C-35DD-40CC-AD58-D8821C49BECA}" destId="{A7EAEBB4-A7F7-4800-8D2E-5921B36F1B6A}" srcOrd="1" destOrd="0" presId="urn:microsoft.com/office/officeart/2018/2/layout/IconVerticalSolidList"/>
    <dgm:cxn modelId="{713DDDF5-471B-CF43-BC12-81AD229A296A}" type="presParOf" srcId="{4606234C-35DD-40CC-AD58-D8821C49BECA}" destId="{6894432C-5C67-485F-861C-8DA44F1B5D68}" srcOrd="2" destOrd="0" presId="urn:microsoft.com/office/officeart/2018/2/layout/IconVerticalSolidList"/>
    <dgm:cxn modelId="{F729B970-72E9-694B-A525-8DA7BC4AC2D5}" type="presParOf" srcId="{4606234C-35DD-40CC-AD58-D8821C49BECA}" destId="{1DA6CEA3-49E8-4818-B81C-ED5F7E48760F}" srcOrd="3" destOrd="0" presId="urn:microsoft.com/office/officeart/2018/2/layout/IconVerticalSolidList"/>
    <dgm:cxn modelId="{66D34139-E710-7246-B766-10D876A24286}" type="presParOf" srcId="{C14DF2CE-B34F-4316-B04F-680805BAF713}" destId="{254B5518-09CF-4D8A-BD91-B795EB5084DC}" srcOrd="3" destOrd="0" presId="urn:microsoft.com/office/officeart/2018/2/layout/IconVerticalSolidList"/>
    <dgm:cxn modelId="{6621E28F-6DA5-8B4D-9EB9-E0F195F0E8D1}" type="presParOf" srcId="{C14DF2CE-B34F-4316-B04F-680805BAF713}" destId="{FE6639FB-FE94-4383-8902-677D8E10228D}" srcOrd="4" destOrd="0" presId="urn:microsoft.com/office/officeart/2018/2/layout/IconVerticalSolidList"/>
    <dgm:cxn modelId="{72178506-494D-0648-AACD-7D0C28C78345}" type="presParOf" srcId="{FE6639FB-FE94-4383-8902-677D8E10228D}" destId="{B0A0DE60-7BB3-49D5-A3EF-A692EDE61EEE}" srcOrd="0" destOrd="0" presId="urn:microsoft.com/office/officeart/2018/2/layout/IconVerticalSolidList"/>
    <dgm:cxn modelId="{0D8784B5-F7F1-8E4C-BD13-2EA793C41FC1}" type="presParOf" srcId="{FE6639FB-FE94-4383-8902-677D8E10228D}" destId="{92A2ACAC-E949-4096-B974-9F4C70FA03D3}" srcOrd="1" destOrd="0" presId="urn:microsoft.com/office/officeart/2018/2/layout/IconVerticalSolidList"/>
    <dgm:cxn modelId="{E66C2552-7CF2-FE46-803D-9D45BB305374}" type="presParOf" srcId="{FE6639FB-FE94-4383-8902-677D8E10228D}" destId="{5AB64AAC-A7D9-4DA9-B7B1-830BCF7E5AC9}" srcOrd="2" destOrd="0" presId="urn:microsoft.com/office/officeart/2018/2/layout/IconVerticalSolidList"/>
    <dgm:cxn modelId="{0C050C37-B1FA-1F4B-B193-6527D647CBFF}" type="presParOf" srcId="{FE6639FB-FE94-4383-8902-677D8E10228D}" destId="{DA4CAF64-07AD-4F2D-800E-4E1DDB31A193}" srcOrd="3" destOrd="0" presId="urn:microsoft.com/office/officeart/2018/2/layout/IconVerticalSolidList"/>
    <dgm:cxn modelId="{807C782C-0C7B-7A48-A321-084BE8C39CC4}" type="presParOf" srcId="{C14DF2CE-B34F-4316-B04F-680805BAF713}" destId="{B99640EB-80A1-470E-87D9-DC158BA46DF9}" srcOrd="5" destOrd="0" presId="urn:microsoft.com/office/officeart/2018/2/layout/IconVerticalSolidList"/>
    <dgm:cxn modelId="{F787C76D-F492-BE45-A7CF-64A2BF4FAE04}" type="presParOf" srcId="{C14DF2CE-B34F-4316-B04F-680805BAF713}" destId="{B9AC7EEB-7839-41D5-9DC9-FDC531A9D5CF}" srcOrd="6" destOrd="0" presId="urn:microsoft.com/office/officeart/2018/2/layout/IconVerticalSolidList"/>
    <dgm:cxn modelId="{55E87F82-7B0A-564C-AA41-97129EB25514}" type="presParOf" srcId="{B9AC7EEB-7839-41D5-9DC9-FDC531A9D5CF}" destId="{B74FE2EB-4755-4F25-BDD3-F8F90C599D2F}" srcOrd="0" destOrd="0" presId="urn:microsoft.com/office/officeart/2018/2/layout/IconVerticalSolidList"/>
    <dgm:cxn modelId="{D08A1241-E659-BF4B-9364-4F4D016D5CFA}" type="presParOf" srcId="{B9AC7EEB-7839-41D5-9DC9-FDC531A9D5CF}" destId="{E2F2FD92-1A29-4C09-BFE9-5230CEF0B188}" srcOrd="1" destOrd="0" presId="urn:microsoft.com/office/officeart/2018/2/layout/IconVerticalSolidList"/>
    <dgm:cxn modelId="{C5236996-8454-344E-9101-6DB8F7F83F75}" type="presParOf" srcId="{B9AC7EEB-7839-41D5-9DC9-FDC531A9D5CF}" destId="{336722EB-BAAC-421F-BB5D-91422380F5BD}" srcOrd="2" destOrd="0" presId="urn:microsoft.com/office/officeart/2018/2/layout/IconVerticalSolidList"/>
    <dgm:cxn modelId="{1C4C1631-97A2-2942-94C0-68CE2EFAC19C}" type="presParOf" srcId="{B9AC7EEB-7839-41D5-9DC9-FDC531A9D5CF}" destId="{4B77DBF5-47F5-4DA4-84BE-A93D4DBF6F4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2480C-08C8-416E-924D-07ADC08B8B87}">
      <dsp:nvSpPr>
        <dsp:cNvPr id="0" name=""/>
        <dsp:cNvSpPr/>
      </dsp:nvSpPr>
      <dsp:spPr>
        <a:xfrm>
          <a:off x="0" y="2155"/>
          <a:ext cx="5943760" cy="10923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9A08C5-CB44-4DB5-BDE7-CE0F8E0A9D21}">
      <dsp:nvSpPr>
        <dsp:cNvPr id="0" name=""/>
        <dsp:cNvSpPr/>
      </dsp:nvSpPr>
      <dsp:spPr>
        <a:xfrm>
          <a:off x="330430" y="247930"/>
          <a:ext cx="600783" cy="60078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E9C13E-1713-4E3A-ACB0-76E65B868710}">
      <dsp:nvSpPr>
        <dsp:cNvPr id="0" name=""/>
        <dsp:cNvSpPr/>
      </dsp:nvSpPr>
      <dsp:spPr>
        <a:xfrm>
          <a:off x="1261644" y="2155"/>
          <a:ext cx="4682115" cy="1092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605" tIns="115605" rIns="115605" bIns="115605" numCol="1" spcCol="1270" anchor="ctr" anchorCtr="0">
          <a:noAutofit/>
        </a:bodyPr>
        <a:lstStyle/>
        <a:p>
          <a:pPr marL="0" lvl="0" indent="0" algn="l" defTabSz="1155700">
            <a:lnSpc>
              <a:spcPct val="100000"/>
            </a:lnSpc>
            <a:spcBef>
              <a:spcPct val="0"/>
            </a:spcBef>
            <a:spcAft>
              <a:spcPct val="35000"/>
            </a:spcAft>
            <a:buNone/>
          </a:pPr>
          <a:r>
            <a:rPr lang="en-US" sz="2600" b="1" i="0" kern="1200" baseline="0" dirty="0">
              <a:latin typeface="The Hand Black" panose="03070502030502020204" pitchFamily="66" charset="0"/>
            </a:rPr>
            <a:t>Target Sample: Bakery Business Owners in Santa Barbara</a:t>
          </a:r>
          <a:endParaRPr lang="en-US" sz="2600" b="1" i="0" kern="1200" dirty="0">
            <a:latin typeface="The Hand Black" panose="03070502030502020204" pitchFamily="66" charset="0"/>
          </a:endParaRPr>
        </a:p>
      </dsp:txBody>
      <dsp:txXfrm>
        <a:off x="1261644" y="2155"/>
        <a:ext cx="4682115" cy="1092333"/>
      </dsp:txXfrm>
    </dsp:sp>
    <dsp:sp modelId="{90407B9E-7BE3-4B2B-8E63-15003A4BA57F}">
      <dsp:nvSpPr>
        <dsp:cNvPr id="0" name=""/>
        <dsp:cNvSpPr/>
      </dsp:nvSpPr>
      <dsp:spPr>
        <a:xfrm>
          <a:off x="0" y="1367571"/>
          <a:ext cx="5943760" cy="10923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EAEBB4-A7F7-4800-8D2E-5921B36F1B6A}">
      <dsp:nvSpPr>
        <dsp:cNvPr id="0" name=""/>
        <dsp:cNvSpPr/>
      </dsp:nvSpPr>
      <dsp:spPr>
        <a:xfrm>
          <a:off x="330430" y="1613346"/>
          <a:ext cx="600783" cy="60078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A6CEA3-49E8-4818-B81C-ED5F7E48760F}">
      <dsp:nvSpPr>
        <dsp:cNvPr id="0" name=""/>
        <dsp:cNvSpPr/>
      </dsp:nvSpPr>
      <dsp:spPr>
        <a:xfrm>
          <a:off x="1261644" y="1367571"/>
          <a:ext cx="4682115" cy="1092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605" tIns="115605" rIns="115605" bIns="115605" numCol="1" spcCol="1270" anchor="ctr" anchorCtr="0">
          <a:noAutofit/>
        </a:bodyPr>
        <a:lstStyle/>
        <a:p>
          <a:pPr marL="0" lvl="0" indent="0" algn="l" defTabSz="1155700">
            <a:lnSpc>
              <a:spcPct val="100000"/>
            </a:lnSpc>
            <a:spcBef>
              <a:spcPct val="0"/>
            </a:spcBef>
            <a:spcAft>
              <a:spcPct val="35000"/>
            </a:spcAft>
            <a:buNone/>
          </a:pPr>
          <a:r>
            <a:rPr lang="en-US" sz="2600" b="1" i="0" kern="1200" baseline="0" dirty="0">
              <a:latin typeface="The Hand Black" panose="03070502030502020204" pitchFamily="66" charset="0"/>
            </a:rPr>
            <a:t>Since 2005, more than a </a:t>
          </a:r>
          <a:r>
            <a:rPr lang="en-US" sz="2600" b="1" i="0" u="sng" kern="1200" baseline="0" dirty="0">
              <a:latin typeface="The Hand Black" panose="03070502030502020204" pitchFamily="66" charset="0"/>
            </a:rPr>
            <a:t>third</a:t>
          </a:r>
          <a:r>
            <a:rPr lang="en-US" sz="2600" b="1" i="0" kern="1200" baseline="0" dirty="0">
              <a:latin typeface="The Hand Black" panose="03070502030502020204" pitchFamily="66" charset="0"/>
            </a:rPr>
            <a:t> of the bakeries got shut down over the years</a:t>
          </a:r>
          <a:endParaRPr lang="en-US" sz="2600" b="1" i="0" kern="1200" dirty="0">
            <a:latin typeface="The Hand Black" panose="03070502030502020204" pitchFamily="66" charset="0"/>
          </a:endParaRPr>
        </a:p>
      </dsp:txBody>
      <dsp:txXfrm>
        <a:off x="1261644" y="1367571"/>
        <a:ext cx="4682115" cy="1092333"/>
      </dsp:txXfrm>
    </dsp:sp>
    <dsp:sp modelId="{B0A0DE60-7BB3-49D5-A3EF-A692EDE61EEE}">
      <dsp:nvSpPr>
        <dsp:cNvPr id="0" name=""/>
        <dsp:cNvSpPr/>
      </dsp:nvSpPr>
      <dsp:spPr>
        <a:xfrm>
          <a:off x="0" y="2732988"/>
          <a:ext cx="5943760" cy="10923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A2ACAC-E949-4096-B974-9F4C70FA03D3}">
      <dsp:nvSpPr>
        <dsp:cNvPr id="0" name=""/>
        <dsp:cNvSpPr/>
      </dsp:nvSpPr>
      <dsp:spPr>
        <a:xfrm>
          <a:off x="330430" y="2978763"/>
          <a:ext cx="600783" cy="60078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4CAF64-07AD-4F2D-800E-4E1DDB31A193}">
      <dsp:nvSpPr>
        <dsp:cNvPr id="0" name=""/>
        <dsp:cNvSpPr/>
      </dsp:nvSpPr>
      <dsp:spPr>
        <a:xfrm>
          <a:off x="1261644" y="2732988"/>
          <a:ext cx="4682115" cy="1092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605" tIns="115605" rIns="115605" bIns="115605" numCol="1" spcCol="1270" anchor="ctr" anchorCtr="0">
          <a:noAutofit/>
        </a:bodyPr>
        <a:lstStyle/>
        <a:p>
          <a:pPr marL="0" lvl="0" indent="0" algn="l" defTabSz="1155700">
            <a:lnSpc>
              <a:spcPct val="100000"/>
            </a:lnSpc>
            <a:spcBef>
              <a:spcPct val="0"/>
            </a:spcBef>
            <a:spcAft>
              <a:spcPct val="35000"/>
            </a:spcAft>
            <a:buNone/>
          </a:pPr>
          <a:r>
            <a:rPr lang="en-US" sz="2600" b="1" i="0" kern="1200" baseline="0">
              <a:latin typeface="The Hand Black" panose="03070502030502020204" pitchFamily="66" charset="0"/>
            </a:rPr>
            <a:t>A comparative analysis study of open and closed bakeries in Santa Barbara</a:t>
          </a:r>
          <a:endParaRPr lang="en-US" sz="2600" b="1" i="0" kern="1200" dirty="0">
            <a:latin typeface="The Hand Black" panose="03070502030502020204" pitchFamily="66" charset="0"/>
          </a:endParaRPr>
        </a:p>
      </dsp:txBody>
      <dsp:txXfrm>
        <a:off x="1261644" y="2732988"/>
        <a:ext cx="4682115" cy="1092333"/>
      </dsp:txXfrm>
    </dsp:sp>
    <dsp:sp modelId="{B74FE2EB-4755-4F25-BDD3-F8F90C599D2F}">
      <dsp:nvSpPr>
        <dsp:cNvPr id="0" name=""/>
        <dsp:cNvSpPr/>
      </dsp:nvSpPr>
      <dsp:spPr>
        <a:xfrm>
          <a:off x="0" y="4098404"/>
          <a:ext cx="5943760" cy="10923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F2FD92-1A29-4C09-BFE9-5230CEF0B188}">
      <dsp:nvSpPr>
        <dsp:cNvPr id="0" name=""/>
        <dsp:cNvSpPr/>
      </dsp:nvSpPr>
      <dsp:spPr>
        <a:xfrm>
          <a:off x="330430" y="4344179"/>
          <a:ext cx="600783" cy="60078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7DBF5-47F5-4DA4-84BE-A93D4DBF6F4C}">
      <dsp:nvSpPr>
        <dsp:cNvPr id="0" name=""/>
        <dsp:cNvSpPr/>
      </dsp:nvSpPr>
      <dsp:spPr>
        <a:xfrm>
          <a:off x="1261644" y="4098404"/>
          <a:ext cx="4682115" cy="1092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605" tIns="115605" rIns="115605" bIns="115605" numCol="1" spcCol="1270" anchor="ctr" anchorCtr="0">
          <a:noAutofit/>
        </a:bodyPr>
        <a:lstStyle/>
        <a:p>
          <a:pPr marL="0" lvl="0" indent="0" algn="l" defTabSz="1155700">
            <a:lnSpc>
              <a:spcPct val="100000"/>
            </a:lnSpc>
            <a:spcBef>
              <a:spcPct val="0"/>
            </a:spcBef>
            <a:spcAft>
              <a:spcPct val="35000"/>
            </a:spcAft>
            <a:buNone/>
          </a:pPr>
          <a:r>
            <a:rPr lang="en-US" sz="2600" b="1" i="0" kern="1200">
              <a:latin typeface="The Hand Black" panose="03070502030502020204" pitchFamily="66" charset="0"/>
            </a:rPr>
            <a:t>Helping current and new business owners identify factors impacting their business star ratings</a:t>
          </a:r>
          <a:endParaRPr lang="en-US" sz="2600" b="1" i="0" kern="1200" dirty="0">
            <a:latin typeface="The Hand Black" panose="03070502030502020204" pitchFamily="66" charset="0"/>
          </a:endParaRPr>
        </a:p>
      </dsp:txBody>
      <dsp:txXfrm>
        <a:off x="1261644" y="4098404"/>
        <a:ext cx="4682115" cy="109233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1D555E-EA0B-124E-9A7E-B165DB1F391A}" type="datetimeFigureOut">
              <a:rPr lang="en-US" smtClean="0"/>
              <a:t>12/6/23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DAED0-E0FF-554C-A82E-2F2F09585A3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We gathered business and reviews data from Yelp, and income data from the US Census Bureau.</a:t>
            </a:r>
          </a:p>
          <a:p>
            <a:endParaRPr lang="en-US" altLang="zh-CN" dirty="0"/>
          </a:p>
          <a:p>
            <a:r>
              <a:rPr lang="en-US" altLang="zh-CN" dirty="0"/>
              <a:t>For our sentiment analysis, we separated reviews into open and closed bakeries, and classified them into positive and negative categories. We then tokenized the words in the review and identified the top five aspects in. review. </a:t>
            </a:r>
          </a:p>
          <a:p>
            <a:endParaRPr lang="en-US" altLang="zh-CN" dirty="0"/>
          </a:p>
          <a:p>
            <a:r>
              <a:rPr lang="en-US" altLang="zh-CN" dirty="0"/>
              <a:t>And for the zip code analysis, we calculated the last date of operation based on their last posted review. We overlaid it with census data on averaged incomes of the county for each zip code for the last decade</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dictionaries for each aspect, we scored the reviews of all bakeries. </a:t>
            </a:r>
          </a:p>
          <a:p>
            <a:r>
              <a:rPr lang="en-US" dirty="0"/>
              <a:t>We visualized a comparison of the scores of a bakery with a calculated average score in radar plots. T</a:t>
            </a:r>
          </a:p>
          <a:p>
            <a:r>
              <a:rPr lang="en-US" dirty="0"/>
              <a:t>here are separate plots for open and closed bakeries for easy comparison.</a:t>
            </a:r>
          </a:p>
        </p:txBody>
      </p:sp>
      <p:sp>
        <p:nvSpPr>
          <p:cNvPr id="4" name="Slide Number Placeholder 3"/>
          <p:cNvSpPr>
            <a:spLocks noGrp="1"/>
          </p:cNvSpPr>
          <p:nvPr>
            <p:ph type="sldNum" sz="quarter" idx="5"/>
          </p:nvPr>
        </p:nvSpPr>
        <p:spPr/>
        <p:txBody>
          <a:bodyPr/>
          <a:lstStyle/>
          <a:p>
            <a:fld id="{0F8DAED0-E0FF-554C-A82E-2F2F09585A3B}" type="slidenum">
              <a:rPr lang="en-US" smtClean="0"/>
              <a:t>7</a:t>
            </a:fld>
            <a:endParaRPr lang="en-US"/>
          </a:p>
        </p:txBody>
      </p:sp>
    </p:spTree>
    <p:extLst>
      <p:ext uri="{BB962C8B-B14F-4D97-AF65-F5344CB8AC3E}">
        <p14:creationId xmlns:p14="http://schemas.microsoft.com/office/powerpoint/2010/main" val="2274277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aspects are independent. So we calculated scores of aspects for each star rating for every store, and fitted it into a Naïve Bayes Classifier to estimate the weight of each aspect. Interesting findings include an increase of 0.3 star rating if open stores focus more on Ambiance and Service, and a 1.46 increase for closed stores if they had more competitive menu prices.</a:t>
            </a:r>
          </a:p>
        </p:txBody>
      </p:sp>
      <p:sp>
        <p:nvSpPr>
          <p:cNvPr id="4" name="Slide Number Placeholder 3"/>
          <p:cNvSpPr>
            <a:spLocks noGrp="1"/>
          </p:cNvSpPr>
          <p:nvPr>
            <p:ph type="sldNum" sz="quarter" idx="5"/>
          </p:nvPr>
        </p:nvSpPr>
        <p:spPr/>
        <p:txBody>
          <a:bodyPr/>
          <a:lstStyle/>
          <a:p>
            <a:fld id="{0F8DAED0-E0FF-554C-A82E-2F2F09585A3B}" type="slidenum">
              <a:rPr lang="en-US" smtClean="0"/>
              <a:t>8</a:t>
            </a:fld>
            <a:endParaRPr lang="en-US"/>
          </a:p>
        </p:txBody>
      </p:sp>
    </p:spTree>
    <p:extLst>
      <p:ext uri="{BB962C8B-B14F-4D97-AF65-F5344CB8AC3E}">
        <p14:creationId xmlns:p14="http://schemas.microsoft.com/office/powerpoint/2010/main" val="1351207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1" fmla="*/ 628618 w 1248446"/>
              <a:gd name="connsiteY0-2" fmla="*/ 873038 h 873038"/>
              <a:gd name="connsiteX1-3" fmla="*/ 821023 w 1248446"/>
              <a:gd name="connsiteY1-4" fmla="*/ 803124 h 873038"/>
              <a:gd name="connsiteX2-5" fmla="*/ 1179829 w 1248446"/>
              <a:gd name="connsiteY2-6" fmla="*/ 630341 h 873038"/>
              <a:gd name="connsiteX3-7" fmla="*/ 1178782 w 1248446"/>
              <a:gd name="connsiteY3-8" fmla="*/ 192762 h 873038"/>
              <a:gd name="connsiteX4-9" fmla="*/ 459454 w 1248446"/>
              <a:gd name="connsiteY4-10" fmla="*/ 32456 h 873038"/>
              <a:gd name="connsiteX5-11" fmla="*/ 7302 w 1248446"/>
              <a:gd name="connsiteY5-12" fmla="*/ 595193 h 873038"/>
              <a:gd name="connsiteX6-13" fmla="*/ 547734 w 1248446"/>
              <a:gd name="connsiteY6-14" fmla="*/ 751246 h 873038"/>
              <a:gd name="connsiteX7-15" fmla="*/ 628618 w 1248446"/>
              <a:gd name="connsiteY7-16" fmla="*/ 873038 h 873038"/>
              <a:gd name="connsiteX0-17" fmla="*/ 635867 w 1255695"/>
              <a:gd name="connsiteY0-18" fmla="*/ 873038 h 873038"/>
              <a:gd name="connsiteX1-19" fmla="*/ 828272 w 1255695"/>
              <a:gd name="connsiteY1-20" fmla="*/ 803124 h 873038"/>
              <a:gd name="connsiteX2-21" fmla="*/ 1187078 w 1255695"/>
              <a:gd name="connsiteY2-22" fmla="*/ 630341 h 873038"/>
              <a:gd name="connsiteX3-23" fmla="*/ 1186031 w 1255695"/>
              <a:gd name="connsiteY3-24" fmla="*/ 192762 h 873038"/>
              <a:gd name="connsiteX4-25" fmla="*/ 466703 w 1255695"/>
              <a:gd name="connsiteY4-26" fmla="*/ 32456 h 873038"/>
              <a:gd name="connsiteX5-27" fmla="*/ 14551 w 1255695"/>
              <a:gd name="connsiteY5-28" fmla="*/ 595193 h 873038"/>
              <a:gd name="connsiteX6-29" fmla="*/ 554983 w 1255695"/>
              <a:gd name="connsiteY6-30" fmla="*/ 751246 h 873038"/>
              <a:gd name="connsiteX7-31" fmla="*/ 635867 w 1255695"/>
              <a:gd name="connsiteY7-32" fmla="*/ 873038 h 873038"/>
              <a:gd name="connsiteX0-33" fmla="*/ 635867 w 1255695"/>
              <a:gd name="connsiteY0-34" fmla="*/ 873038 h 873038"/>
              <a:gd name="connsiteX1-35" fmla="*/ 828272 w 1255695"/>
              <a:gd name="connsiteY1-36" fmla="*/ 803124 h 873038"/>
              <a:gd name="connsiteX2-37" fmla="*/ 1187078 w 1255695"/>
              <a:gd name="connsiteY2-38" fmla="*/ 630341 h 873038"/>
              <a:gd name="connsiteX3-39" fmla="*/ 1186031 w 1255695"/>
              <a:gd name="connsiteY3-40" fmla="*/ 192762 h 873038"/>
              <a:gd name="connsiteX4-41" fmla="*/ 466703 w 1255695"/>
              <a:gd name="connsiteY4-42" fmla="*/ 32456 h 873038"/>
              <a:gd name="connsiteX5-43" fmla="*/ 14551 w 1255695"/>
              <a:gd name="connsiteY5-44" fmla="*/ 595193 h 873038"/>
              <a:gd name="connsiteX6-45" fmla="*/ 554983 w 1255695"/>
              <a:gd name="connsiteY6-46" fmla="*/ 751246 h 873038"/>
              <a:gd name="connsiteX7-47" fmla="*/ 635867 w 1255695"/>
              <a:gd name="connsiteY7-48" fmla="*/ 873038 h 873038"/>
              <a:gd name="connsiteX0-49" fmla="*/ 635867 w 1249939"/>
              <a:gd name="connsiteY0-50" fmla="*/ 873038 h 873038"/>
              <a:gd name="connsiteX1-51" fmla="*/ 828272 w 1249939"/>
              <a:gd name="connsiteY1-52" fmla="*/ 793767 h 873038"/>
              <a:gd name="connsiteX2-53" fmla="*/ 1187078 w 1249939"/>
              <a:gd name="connsiteY2-54" fmla="*/ 630341 h 873038"/>
              <a:gd name="connsiteX3-55" fmla="*/ 1186031 w 1249939"/>
              <a:gd name="connsiteY3-56" fmla="*/ 192762 h 873038"/>
              <a:gd name="connsiteX4-57" fmla="*/ 466703 w 1249939"/>
              <a:gd name="connsiteY4-58" fmla="*/ 32456 h 873038"/>
              <a:gd name="connsiteX5-59" fmla="*/ 14551 w 1249939"/>
              <a:gd name="connsiteY5-60" fmla="*/ 595193 h 873038"/>
              <a:gd name="connsiteX6-61" fmla="*/ 554983 w 1249939"/>
              <a:gd name="connsiteY6-62" fmla="*/ 751246 h 873038"/>
              <a:gd name="connsiteX7-63" fmla="*/ 635867 w 1249939"/>
              <a:gd name="connsiteY7-64" fmla="*/ 873038 h 873038"/>
              <a:gd name="connsiteX0-65" fmla="*/ 615218 w 1229290"/>
              <a:gd name="connsiteY0-66" fmla="*/ 861281 h 861281"/>
              <a:gd name="connsiteX1-67" fmla="*/ 807623 w 1229290"/>
              <a:gd name="connsiteY1-68" fmla="*/ 782010 h 861281"/>
              <a:gd name="connsiteX2-69" fmla="*/ 1166429 w 1229290"/>
              <a:gd name="connsiteY2-70" fmla="*/ 618584 h 861281"/>
              <a:gd name="connsiteX3-71" fmla="*/ 1165382 w 1229290"/>
              <a:gd name="connsiteY3-72" fmla="*/ 181005 h 861281"/>
              <a:gd name="connsiteX4-73" fmla="*/ 446054 w 1229290"/>
              <a:gd name="connsiteY4-74" fmla="*/ 20699 h 861281"/>
              <a:gd name="connsiteX5-75" fmla="*/ 5663 w 1229290"/>
              <a:gd name="connsiteY5-76" fmla="*/ 576828 h 861281"/>
              <a:gd name="connsiteX6-77" fmla="*/ 534334 w 1229290"/>
              <a:gd name="connsiteY6-78" fmla="*/ 739489 h 861281"/>
              <a:gd name="connsiteX7-79" fmla="*/ 615218 w 1229290"/>
              <a:gd name="connsiteY7-80" fmla="*/ 861281 h 861281"/>
              <a:gd name="connsiteX0-81" fmla="*/ 619617 w 1233689"/>
              <a:gd name="connsiteY0-82" fmla="*/ 861281 h 861281"/>
              <a:gd name="connsiteX1-83" fmla="*/ 812022 w 1233689"/>
              <a:gd name="connsiteY1-84" fmla="*/ 782010 h 861281"/>
              <a:gd name="connsiteX2-85" fmla="*/ 1170828 w 1233689"/>
              <a:gd name="connsiteY2-86" fmla="*/ 618584 h 861281"/>
              <a:gd name="connsiteX3-87" fmla="*/ 1169781 w 1233689"/>
              <a:gd name="connsiteY3-88" fmla="*/ 181005 h 861281"/>
              <a:gd name="connsiteX4-89" fmla="*/ 450453 w 1233689"/>
              <a:gd name="connsiteY4-90" fmla="*/ 20699 h 861281"/>
              <a:gd name="connsiteX5-91" fmla="*/ 10062 w 1233689"/>
              <a:gd name="connsiteY5-92" fmla="*/ 576828 h 861281"/>
              <a:gd name="connsiteX6-93" fmla="*/ 538733 w 1233689"/>
              <a:gd name="connsiteY6-94" fmla="*/ 739489 h 861281"/>
              <a:gd name="connsiteX7-95" fmla="*/ 619617 w 1233689"/>
              <a:gd name="connsiteY7-96" fmla="*/ 861281 h 861281"/>
              <a:gd name="connsiteX0-97" fmla="*/ 619579 w 1239236"/>
              <a:gd name="connsiteY0-98" fmla="*/ 863398 h 863398"/>
              <a:gd name="connsiteX1-99" fmla="*/ 811984 w 1239236"/>
              <a:gd name="connsiteY1-100" fmla="*/ 784127 h 863398"/>
              <a:gd name="connsiteX2-101" fmla="*/ 1170790 w 1239236"/>
              <a:gd name="connsiteY2-102" fmla="*/ 620701 h 863398"/>
              <a:gd name="connsiteX3-103" fmla="*/ 1169743 w 1239236"/>
              <a:gd name="connsiteY3-104" fmla="*/ 183122 h 863398"/>
              <a:gd name="connsiteX4-105" fmla="*/ 451887 w 1239236"/>
              <a:gd name="connsiteY4-106" fmla="*/ 17855 h 863398"/>
              <a:gd name="connsiteX5-107" fmla="*/ 10024 w 1239236"/>
              <a:gd name="connsiteY5-108" fmla="*/ 578945 h 863398"/>
              <a:gd name="connsiteX6-109" fmla="*/ 538695 w 1239236"/>
              <a:gd name="connsiteY6-110" fmla="*/ 741606 h 863398"/>
              <a:gd name="connsiteX7-111" fmla="*/ 619579 w 1239236"/>
              <a:gd name="connsiteY7-112" fmla="*/ 863398 h 863398"/>
              <a:gd name="connsiteX0-113" fmla="*/ 623569 w 1243226"/>
              <a:gd name="connsiteY0-114" fmla="*/ 870437 h 870437"/>
              <a:gd name="connsiteX1-115" fmla="*/ 815974 w 1243226"/>
              <a:gd name="connsiteY1-116" fmla="*/ 791166 h 870437"/>
              <a:gd name="connsiteX2-117" fmla="*/ 1174780 w 1243226"/>
              <a:gd name="connsiteY2-118" fmla="*/ 627740 h 870437"/>
              <a:gd name="connsiteX3-119" fmla="*/ 1173733 w 1243226"/>
              <a:gd name="connsiteY3-120" fmla="*/ 190161 h 870437"/>
              <a:gd name="connsiteX4-121" fmla="*/ 455877 w 1243226"/>
              <a:gd name="connsiteY4-122" fmla="*/ 24894 h 870437"/>
              <a:gd name="connsiteX5-123" fmla="*/ 14014 w 1243226"/>
              <a:gd name="connsiteY5-124" fmla="*/ 585984 h 870437"/>
              <a:gd name="connsiteX6-125" fmla="*/ 542685 w 1243226"/>
              <a:gd name="connsiteY6-126" fmla="*/ 748645 h 870437"/>
              <a:gd name="connsiteX7-127" fmla="*/ 623569 w 1243226"/>
              <a:gd name="connsiteY7-128" fmla="*/ 870437 h 870437"/>
              <a:gd name="connsiteX0-129" fmla="*/ 624861 w 1244518"/>
              <a:gd name="connsiteY0-130" fmla="*/ 869274 h 869274"/>
              <a:gd name="connsiteX1-131" fmla="*/ 817266 w 1244518"/>
              <a:gd name="connsiteY1-132" fmla="*/ 790003 h 869274"/>
              <a:gd name="connsiteX2-133" fmla="*/ 1176072 w 1244518"/>
              <a:gd name="connsiteY2-134" fmla="*/ 626577 h 869274"/>
              <a:gd name="connsiteX3-135" fmla="*/ 1175025 w 1244518"/>
              <a:gd name="connsiteY3-136" fmla="*/ 188998 h 869274"/>
              <a:gd name="connsiteX4-137" fmla="*/ 457169 w 1244518"/>
              <a:gd name="connsiteY4-138" fmla="*/ 23731 h 869274"/>
              <a:gd name="connsiteX5-139" fmla="*/ 15306 w 1244518"/>
              <a:gd name="connsiteY5-140" fmla="*/ 584821 h 869274"/>
              <a:gd name="connsiteX6-141" fmla="*/ 543977 w 1244518"/>
              <a:gd name="connsiteY6-142" fmla="*/ 747482 h 869274"/>
              <a:gd name="connsiteX7-143" fmla="*/ 624861 w 1244518"/>
              <a:gd name="connsiteY7-144" fmla="*/ 869274 h 869274"/>
              <a:gd name="connsiteX0-145" fmla="*/ 619558 w 1235941"/>
              <a:gd name="connsiteY0-146" fmla="*/ 867295 h 867295"/>
              <a:gd name="connsiteX1-147" fmla="*/ 811963 w 1235941"/>
              <a:gd name="connsiteY1-148" fmla="*/ 788024 h 867295"/>
              <a:gd name="connsiteX2-149" fmla="*/ 1170769 w 1235941"/>
              <a:gd name="connsiteY2-150" fmla="*/ 624598 h 867295"/>
              <a:gd name="connsiteX3-151" fmla="*/ 1164738 w 1235941"/>
              <a:gd name="connsiteY3-152" fmla="*/ 164190 h 867295"/>
              <a:gd name="connsiteX4-153" fmla="*/ 451866 w 1235941"/>
              <a:gd name="connsiteY4-154" fmla="*/ 21752 h 867295"/>
              <a:gd name="connsiteX5-155" fmla="*/ 10003 w 1235941"/>
              <a:gd name="connsiteY5-156" fmla="*/ 582842 h 867295"/>
              <a:gd name="connsiteX6-157" fmla="*/ 538674 w 1235941"/>
              <a:gd name="connsiteY6-158" fmla="*/ 745503 h 867295"/>
              <a:gd name="connsiteX7-159" fmla="*/ 619558 w 1235941"/>
              <a:gd name="connsiteY7-160" fmla="*/ 867295 h 867295"/>
              <a:gd name="connsiteX0-161" fmla="*/ 622435 w 1238818"/>
              <a:gd name="connsiteY0-162" fmla="*/ 868328 h 868328"/>
              <a:gd name="connsiteX1-163" fmla="*/ 814840 w 1238818"/>
              <a:gd name="connsiteY1-164" fmla="*/ 789057 h 868328"/>
              <a:gd name="connsiteX2-165" fmla="*/ 1173646 w 1238818"/>
              <a:gd name="connsiteY2-166" fmla="*/ 625631 h 868328"/>
              <a:gd name="connsiteX3-167" fmla="*/ 1167615 w 1238818"/>
              <a:gd name="connsiteY3-168" fmla="*/ 165223 h 868328"/>
              <a:gd name="connsiteX4-169" fmla="*/ 454743 w 1238818"/>
              <a:gd name="connsiteY4-170" fmla="*/ 22785 h 868328"/>
              <a:gd name="connsiteX5-171" fmla="*/ 12880 w 1238818"/>
              <a:gd name="connsiteY5-172" fmla="*/ 583875 h 868328"/>
              <a:gd name="connsiteX6-173" fmla="*/ 541551 w 1238818"/>
              <a:gd name="connsiteY6-174" fmla="*/ 746536 h 868328"/>
              <a:gd name="connsiteX7-175" fmla="*/ 622435 w 1238818"/>
              <a:gd name="connsiteY7-176" fmla="*/ 868328 h 868328"/>
              <a:gd name="connsiteX0-177" fmla="*/ 618931 w 1201319"/>
              <a:gd name="connsiteY0-178" fmla="*/ 879992 h 879992"/>
              <a:gd name="connsiteX1-179" fmla="*/ 811336 w 1201319"/>
              <a:gd name="connsiteY1-180" fmla="*/ 800721 h 879992"/>
              <a:gd name="connsiteX2-181" fmla="*/ 1170142 w 1201319"/>
              <a:gd name="connsiteY2-182" fmla="*/ 637295 h 879992"/>
              <a:gd name="connsiteX3-183" fmla="*/ 1164111 w 1201319"/>
              <a:gd name="connsiteY3-184" fmla="*/ 176887 h 879992"/>
              <a:gd name="connsiteX4-185" fmla="*/ 1005959 w 1201319"/>
              <a:gd name="connsiteY4-186" fmla="*/ 73552 h 879992"/>
              <a:gd name="connsiteX5-187" fmla="*/ 451239 w 1201319"/>
              <a:gd name="connsiteY5-188" fmla="*/ 34449 h 879992"/>
              <a:gd name="connsiteX6-189" fmla="*/ 9376 w 1201319"/>
              <a:gd name="connsiteY6-190" fmla="*/ 595539 h 879992"/>
              <a:gd name="connsiteX7-191" fmla="*/ 538047 w 1201319"/>
              <a:gd name="connsiteY7-192" fmla="*/ 758200 h 879992"/>
              <a:gd name="connsiteX8" fmla="*/ 618931 w 1201319"/>
              <a:gd name="connsiteY8" fmla="*/ 879992 h 879992"/>
              <a:gd name="connsiteX0-193" fmla="*/ 618931 w 1214866"/>
              <a:gd name="connsiteY0-194" fmla="*/ 879992 h 879992"/>
              <a:gd name="connsiteX1-195" fmla="*/ 811336 w 1214866"/>
              <a:gd name="connsiteY1-196" fmla="*/ 800721 h 879992"/>
              <a:gd name="connsiteX2-197" fmla="*/ 1170142 w 1214866"/>
              <a:gd name="connsiteY2-198" fmla="*/ 637295 h 879992"/>
              <a:gd name="connsiteX3-199" fmla="*/ 1164111 w 1214866"/>
              <a:gd name="connsiteY3-200" fmla="*/ 176887 h 879992"/>
              <a:gd name="connsiteX4-201" fmla="*/ 1005959 w 1214866"/>
              <a:gd name="connsiteY4-202" fmla="*/ 73552 h 879992"/>
              <a:gd name="connsiteX5-203" fmla="*/ 451239 w 1214866"/>
              <a:gd name="connsiteY5-204" fmla="*/ 34449 h 879992"/>
              <a:gd name="connsiteX6-205" fmla="*/ 9376 w 1214866"/>
              <a:gd name="connsiteY6-206" fmla="*/ 595539 h 879992"/>
              <a:gd name="connsiteX7-207" fmla="*/ 538047 w 1214866"/>
              <a:gd name="connsiteY7-208" fmla="*/ 758200 h 879992"/>
              <a:gd name="connsiteX8-209" fmla="*/ 618931 w 1214866"/>
              <a:gd name="connsiteY8-210" fmla="*/ 879992 h 879992"/>
              <a:gd name="connsiteX0-211" fmla="*/ 618871 w 1202016"/>
              <a:gd name="connsiteY0-212" fmla="*/ 888796 h 888796"/>
              <a:gd name="connsiteX1-213" fmla="*/ 811276 w 1202016"/>
              <a:gd name="connsiteY1-214" fmla="*/ 809525 h 888796"/>
              <a:gd name="connsiteX2-215" fmla="*/ 1170082 w 1202016"/>
              <a:gd name="connsiteY2-216" fmla="*/ 646099 h 888796"/>
              <a:gd name="connsiteX3-217" fmla="*/ 1164051 w 1202016"/>
              <a:gd name="connsiteY3-218" fmla="*/ 185691 h 888796"/>
              <a:gd name="connsiteX4-219" fmla="*/ 989748 w 1202016"/>
              <a:gd name="connsiteY4-220" fmla="*/ 54225 h 888796"/>
              <a:gd name="connsiteX5-221" fmla="*/ 451179 w 1202016"/>
              <a:gd name="connsiteY5-222" fmla="*/ 43253 h 888796"/>
              <a:gd name="connsiteX6-223" fmla="*/ 9316 w 1202016"/>
              <a:gd name="connsiteY6-224" fmla="*/ 604343 h 888796"/>
              <a:gd name="connsiteX7-225" fmla="*/ 537987 w 1202016"/>
              <a:gd name="connsiteY7-226" fmla="*/ 767004 h 888796"/>
              <a:gd name="connsiteX8-227" fmla="*/ 618871 w 1202016"/>
              <a:gd name="connsiteY8-228" fmla="*/ 888796 h 888796"/>
              <a:gd name="connsiteX0-229" fmla="*/ 618871 w 1202016"/>
              <a:gd name="connsiteY0-230" fmla="*/ 888796 h 888796"/>
              <a:gd name="connsiteX1-231" fmla="*/ 811276 w 1202016"/>
              <a:gd name="connsiteY1-232" fmla="*/ 809525 h 888796"/>
              <a:gd name="connsiteX2-233" fmla="*/ 1170082 w 1202016"/>
              <a:gd name="connsiteY2-234" fmla="*/ 646099 h 888796"/>
              <a:gd name="connsiteX3-235" fmla="*/ 1164051 w 1202016"/>
              <a:gd name="connsiteY3-236" fmla="*/ 185691 h 888796"/>
              <a:gd name="connsiteX4-237" fmla="*/ 989748 w 1202016"/>
              <a:gd name="connsiteY4-238" fmla="*/ 54225 h 888796"/>
              <a:gd name="connsiteX5-239" fmla="*/ 451179 w 1202016"/>
              <a:gd name="connsiteY5-240" fmla="*/ 43253 h 888796"/>
              <a:gd name="connsiteX6-241" fmla="*/ 9316 w 1202016"/>
              <a:gd name="connsiteY6-242" fmla="*/ 604343 h 888796"/>
              <a:gd name="connsiteX7-243" fmla="*/ 537987 w 1202016"/>
              <a:gd name="connsiteY7-244" fmla="*/ 767004 h 888796"/>
              <a:gd name="connsiteX8-245" fmla="*/ 618871 w 1202016"/>
              <a:gd name="connsiteY8-246" fmla="*/ 888796 h 888796"/>
              <a:gd name="connsiteX0-247" fmla="*/ 620039 w 1203184"/>
              <a:gd name="connsiteY0-248" fmla="*/ 874240 h 874240"/>
              <a:gd name="connsiteX1-249" fmla="*/ 812444 w 1203184"/>
              <a:gd name="connsiteY1-250" fmla="*/ 794969 h 874240"/>
              <a:gd name="connsiteX2-251" fmla="*/ 1171250 w 1203184"/>
              <a:gd name="connsiteY2-252" fmla="*/ 631543 h 874240"/>
              <a:gd name="connsiteX3-253" fmla="*/ 1165219 w 1203184"/>
              <a:gd name="connsiteY3-254" fmla="*/ 171135 h 874240"/>
              <a:gd name="connsiteX4-255" fmla="*/ 990916 w 1203184"/>
              <a:gd name="connsiteY4-256" fmla="*/ 39669 h 874240"/>
              <a:gd name="connsiteX5-257" fmla="*/ 406775 w 1203184"/>
              <a:gd name="connsiteY5-258" fmla="*/ 50168 h 874240"/>
              <a:gd name="connsiteX6-259" fmla="*/ 10484 w 1203184"/>
              <a:gd name="connsiteY6-260" fmla="*/ 589787 h 874240"/>
              <a:gd name="connsiteX7-261" fmla="*/ 539155 w 1203184"/>
              <a:gd name="connsiteY7-262" fmla="*/ 752448 h 874240"/>
              <a:gd name="connsiteX8-263" fmla="*/ 620039 w 1203184"/>
              <a:gd name="connsiteY8-264" fmla="*/ 874240 h 874240"/>
              <a:gd name="connsiteX0-265" fmla="*/ 620213 w 1203358"/>
              <a:gd name="connsiteY0-266" fmla="*/ 867642 h 867642"/>
              <a:gd name="connsiteX1-267" fmla="*/ 812618 w 1203358"/>
              <a:gd name="connsiteY1-268" fmla="*/ 788371 h 867642"/>
              <a:gd name="connsiteX2-269" fmla="*/ 1171424 w 1203358"/>
              <a:gd name="connsiteY2-270" fmla="*/ 624945 h 867642"/>
              <a:gd name="connsiteX3-271" fmla="*/ 1165393 w 1203358"/>
              <a:gd name="connsiteY3-272" fmla="*/ 164537 h 867642"/>
              <a:gd name="connsiteX4-273" fmla="*/ 991090 w 1203358"/>
              <a:gd name="connsiteY4-274" fmla="*/ 33071 h 867642"/>
              <a:gd name="connsiteX5-275" fmla="*/ 406949 w 1203358"/>
              <a:gd name="connsiteY5-276" fmla="*/ 43570 h 867642"/>
              <a:gd name="connsiteX6-277" fmla="*/ 10658 w 1203358"/>
              <a:gd name="connsiteY6-278" fmla="*/ 583189 h 867642"/>
              <a:gd name="connsiteX7-279" fmla="*/ 539329 w 1203358"/>
              <a:gd name="connsiteY7-280" fmla="*/ 745850 h 867642"/>
              <a:gd name="connsiteX8-281" fmla="*/ 620213 w 1203358"/>
              <a:gd name="connsiteY8-282" fmla="*/ 867642 h 867642"/>
              <a:gd name="connsiteX0-283" fmla="*/ 621220 w 1204365"/>
              <a:gd name="connsiteY0-284" fmla="*/ 864871 h 864871"/>
              <a:gd name="connsiteX1-285" fmla="*/ 813625 w 1204365"/>
              <a:gd name="connsiteY1-286" fmla="*/ 785600 h 864871"/>
              <a:gd name="connsiteX2-287" fmla="*/ 1172431 w 1204365"/>
              <a:gd name="connsiteY2-288" fmla="*/ 622174 h 864871"/>
              <a:gd name="connsiteX3-289" fmla="*/ 1166400 w 1204365"/>
              <a:gd name="connsiteY3-290" fmla="*/ 161766 h 864871"/>
              <a:gd name="connsiteX4-291" fmla="*/ 992097 w 1204365"/>
              <a:gd name="connsiteY4-292" fmla="*/ 30300 h 864871"/>
              <a:gd name="connsiteX5-293" fmla="*/ 407956 w 1204365"/>
              <a:gd name="connsiteY5-294" fmla="*/ 40799 h 864871"/>
              <a:gd name="connsiteX6-295" fmla="*/ 11665 w 1204365"/>
              <a:gd name="connsiteY6-296" fmla="*/ 580418 h 864871"/>
              <a:gd name="connsiteX7-297" fmla="*/ 540336 w 1204365"/>
              <a:gd name="connsiteY7-298" fmla="*/ 743079 h 864871"/>
              <a:gd name="connsiteX8-299" fmla="*/ 621220 w 1204365"/>
              <a:gd name="connsiteY8-300" fmla="*/ 864871 h 864871"/>
              <a:gd name="connsiteX0-301" fmla="*/ 619935 w 1204190"/>
              <a:gd name="connsiteY0-302" fmla="*/ 873669 h 873669"/>
              <a:gd name="connsiteX1-303" fmla="*/ 812340 w 1204190"/>
              <a:gd name="connsiteY1-304" fmla="*/ 794398 h 873669"/>
              <a:gd name="connsiteX2-305" fmla="*/ 1171146 w 1204190"/>
              <a:gd name="connsiteY2-306" fmla="*/ 630972 h 873669"/>
              <a:gd name="connsiteX3-307" fmla="*/ 1165115 w 1204190"/>
              <a:gd name="connsiteY3-308" fmla="*/ 170564 h 873669"/>
              <a:gd name="connsiteX4-309" fmla="*/ 967884 w 1204190"/>
              <a:gd name="connsiteY4-310" fmla="*/ 40405 h 873669"/>
              <a:gd name="connsiteX5-311" fmla="*/ 406671 w 1204190"/>
              <a:gd name="connsiteY5-312" fmla="*/ 49597 h 873669"/>
              <a:gd name="connsiteX6-313" fmla="*/ 10380 w 1204190"/>
              <a:gd name="connsiteY6-314" fmla="*/ 589216 h 873669"/>
              <a:gd name="connsiteX7-315" fmla="*/ 539051 w 1204190"/>
              <a:gd name="connsiteY7-316" fmla="*/ 751877 h 873669"/>
              <a:gd name="connsiteX8-317" fmla="*/ 619935 w 1204190"/>
              <a:gd name="connsiteY8-318" fmla="*/ 873669 h 873669"/>
              <a:gd name="connsiteX0-319" fmla="*/ 628446 w 1212701"/>
              <a:gd name="connsiteY0-320" fmla="*/ 842371 h 842371"/>
              <a:gd name="connsiteX1-321" fmla="*/ 820851 w 1212701"/>
              <a:gd name="connsiteY1-322" fmla="*/ 763100 h 842371"/>
              <a:gd name="connsiteX2-323" fmla="*/ 1179657 w 1212701"/>
              <a:gd name="connsiteY2-324" fmla="*/ 599674 h 842371"/>
              <a:gd name="connsiteX3-325" fmla="*/ 1173626 w 1212701"/>
              <a:gd name="connsiteY3-326" fmla="*/ 139266 h 842371"/>
              <a:gd name="connsiteX4-327" fmla="*/ 976395 w 1212701"/>
              <a:gd name="connsiteY4-328" fmla="*/ 9107 h 842371"/>
              <a:gd name="connsiteX5-329" fmla="*/ 246714 w 1212701"/>
              <a:gd name="connsiteY5-330" fmla="*/ 97247 h 842371"/>
              <a:gd name="connsiteX6-331" fmla="*/ 18891 w 1212701"/>
              <a:gd name="connsiteY6-332" fmla="*/ 557918 h 842371"/>
              <a:gd name="connsiteX7-333" fmla="*/ 547562 w 1212701"/>
              <a:gd name="connsiteY7-334" fmla="*/ 720579 h 842371"/>
              <a:gd name="connsiteX8-335" fmla="*/ 628446 w 1212701"/>
              <a:gd name="connsiteY8-336" fmla="*/ 842371 h 842371"/>
              <a:gd name="connsiteX0-337" fmla="*/ 628446 w 1211895"/>
              <a:gd name="connsiteY0-338" fmla="*/ 842371 h 842371"/>
              <a:gd name="connsiteX1-339" fmla="*/ 820851 w 1211895"/>
              <a:gd name="connsiteY1-340" fmla="*/ 763100 h 842371"/>
              <a:gd name="connsiteX2-341" fmla="*/ 1178477 w 1211895"/>
              <a:gd name="connsiteY2-342" fmla="*/ 606951 h 842371"/>
              <a:gd name="connsiteX3-343" fmla="*/ 1173626 w 1211895"/>
              <a:gd name="connsiteY3-344" fmla="*/ 139266 h 842371"/>
              <a:gd name="connsiteX4-345" fmla="*/ 976395 w 1211895"/>
              <a:gd name="connsiteY4-346" fmla="*/ 9107 h 842371"/>
              <a:gd name="connsiteX5-347" fmla="*/ 246714 w 1211895"/>
              <a:gd name="connsiteY5-348" fmla="*/ 97247 h 842371"/>
              <a:gd name="connsiteX6-349" fmla="*/ 18891 w 1211895"/>
              <a:gd name="connsiteY6-350" fmla="*/ 557918 h 842371"/>
              <a:gd name="connsiteX7-351" fmla="*/ 547562 w 1211895"/>
              <a:gd name="connsiteY7-352" fmla="*/ 720579 h 842371"/>
              <a:gd name="connsiteX8-353" fmla="*/ 628446 w 1211895"/>
              <a:gd name="connsiteY8-354" fmla="*/ 842371 h 842371"/>
              <a:gd name="connsiteX0-355" fmla="*/ 628446 w 1218918"/>
              <a:gd name="connsiteY0-356" fmla="*/ 842371 h 842371"/>
              <a:gd name="connsiteX1-357" fmla="*/ 820851 w 1218918"/>
              <a:gd name="connsiteY1-358" fmla="*/ 763100 h 842371"/>
              <a:gd name="connsiteX2-359" fmla="*/ 1178477 w 1218918"/>
              <a:gd name="connsiteY2-360" fmla="*/ 606951 h 842371"/>
              <a:gd name="connsiteX3-361" fmla="*/ 1173626 w 1218918"/>
              <a:gd name="connsiteY3-362" fmla="*/ 139266 h 842371"/>
              <a:gd name="connsiteX4-363" fmla="*/ 976395 w 1218918"/>
              <a:gd name="connsiteY4-364" fmla="*/ 9107 h 842371"/>
              <a:gd name="connsiteX5-365" fmla="*/ 246714 w 1218918"/>
              <a:gd name="connsiteY5-366" fmla="*/ 97247 h 842371"/>
              <a:gd name="connsiteX6-367" fmla="*/ 18891 w 1218918"/>
              <a:gd name="connsiteY6-368" fmla="*/ 557918 h 842371"/>
              <a:gd name="connsiteX7-369" fmla="*/ 547562 w 1218918"/>
              <a:gd name="connsiteY7-370" fmla="*/ 720579 h 842371"/>
              <a:gd name="connsiteX8-371" fmla="*/ 628446 w 1218918"/>
              <a:gd name="connsiteY8-372" fmla="*/ 842371 h 842371"/>
              <a:gd name="connsiteX0-373" fmla="*/ 628446 w 1223727"/>
              <a:gd name="connsiteY0-374" fmla="*/ 842371 h 842371"/>
              <a:gd name="connsiteX1-375" fmla="*/ 820851 w 1223727"/>
              <a:gd name="connsiteY1-376" fmla="*/ 763100 h 842371"/>
              <a:gd name="connsiteX2-377" fmla="*/ 1178477 w 1223727"/>
              <a:gd name="connsiteY2-378" fmla="*/ 606951 h 842371"/>
              <a:gd name="connsiteX3-379" fmla="*/ 1173626 w 1223727"/>
              <a:gd name="connsiteY3-380" fmla="*/ 139266 h 842371"/>
              <a:gd name="connsiteX4-381" fmla="*/ 976395 w 1223727"/>
              <a:gd name="connsiteY4-382" fmla="*/ 9107 h 842371"/>
              <a:gd name="connsiteX5-383" fmla="*/ 246714 w 1223727"/>
              <a:gd name="connsiteY5-384" fmla="*/ 97247 h 842371"/>
              <a:gd name="connsiteX6-385" fmla="*/ 18891 w 1223727"/>
              <a:gd name="connsiteY6-386" fmla="*/ 557918 h 842371"/>
              <a:gd name="connsiteX7-387" fmla="*/ 547562 w 1223727"/>
              <a:gd name="connsiteY7-388" fmla="*/ 720579 h 842371"/>
              <a:gd name="connsiteX8-389" fmla="*/ 628446 w 1223727"/>
              <a:gd name="connsiteY8-390" fmla="*/ 842371 h 842371"/>
              <a:gd name="connsiteX0-391" fmla="*/ 628446 w 1232687"/>
              <a:gd name="connsiteY0-392" fmla="*/ 842371 h 842371"/>
              <a:gd name="connsiteX1-393" fmla="*/ 820851 w 1232687"/>
              <a:gd name="connsiteY1-394" fmla="*/ 763100 h 842371"/>
              <a:gd name="connsiteX2-395" fmla="*/ 1178477 w 1232687"/>
              <a:gd name="connsiteY2-396" fmla="*/ 606951 h 842371"/>
              <a:gd name="connsiteX3-397" fmla="*/ 1188606 w 1232687"/>
              <a:gd name="connsiteY3-398" fmla="*/ 158133 h 842371"/>
              <a:gd name="connsiteX4-399" fmla="*/ 976395 w 1232687"/>
              <a:gd name="connsiteY4-400" fmla="*/ 9107 h 842371"/>
              <a:gd name="connsiteX5-401" fmla="*/ 246714 w 1232687"/>
              <a:gd name="connsiteY5-402" fmla="*/ 97247 h 842371"/>
              <a:gd name="connsiteX6-403" fmla="*/ 18891 w 1232687"/>
              <a:gd name="connsiteY6-404" fmla="*/ 557918 h 842371"/>
              <a:gd name="connsiteX7-405" fmla="*/ 547562 w 1232687"/>
              <a:gd name="connsiteY7-406" fmla="*/ 720579 h 842371"/>
              <a:gd name="connsiteX8-407" fmla="*/ 628446 w 1232687"/>
              <a:gd name="connsiteY8-408" fmla="*/ 842371 h 842371"/>
              <a:gd name="connsiteX0-409" fmla="*/ 628446 w 1238631"/>
              <a:gd name="connsiteY0-410" fmla="*/ 842371 h 842371"/>
              <a:gd name="connsiteX1-411" fmla="*/ 820851 w 1238631"/>
              <a:gd name="connsiteY1-412" fmla="*/ 763100 h 842371"/>
              <a:gd name="connsiteX2-413" fmla="*/ 1178477 w 1238631"/>
              <a:gd name="connsiteY2-414" fmla="*/ 606951 h 842371"/>
              <a:gd name="connsiteX3-415" fmla="*/ 1197715 w 1238631"/>
              <a:gd name="connsiteY3-416" fmla="*/ 163763 h 842371"/>
              <a:gd name="connsiteX4-417" fmla="*/ 976395 w 1238631"/>
              <a:gd name="connsiteY4-418" fmla="*/ 9107 h 842371"/>
              <a:gd name="connsiteX5-419" fmla="*/ 246714 w 1238631"/>
              <a:gd name="connsiteY5-420" fmla="*/ 97247 h 842371"/>
              <a:gd name="connsiteX6-421" fmla="*/ 18891 w 1238631"/>
              <a:gd name="connsiteY6-422" fmla="*/ 557918 h 842371"/>
              <a:gd name="connsiteX7-423" fmla="*/ 547562 w 1238631"/>
              <a:gd name="connsiteY7-424" fmla="*/ 720579 h 842371"/>
              <a:gd name="connsiteX8-425" fmla="*/ 628446 w 1238631"/>
              <a:gd name="connsiteY8-426" fmla="*/ 842371 h 842371"/>
              <a:gd name="connsiteX0-427" fmla="*/ 632386 w 1242571"/>
              <a:gd name="connsiteY0-428" fmla="*/ 846766 h 846766"/>
              <a:gd name="connsiteX1-429" fmla="*/ 824791 w 1242571"/>
              <a:gd name="connsiteY1-430" fmla="*/ 767495 h 846766"/>
              <a:gd name="connsiteX2-431" fmla="*/ 1182417 w 1242571"/>
              <a:gd name="connsiteY2-432" fmla="*/ 611346 h 846766"/>
              <a:gd name="connsiteX3-433" fmla="*/ 1201655 w 1242571"/>
              <a:gd name="connsiteY3-434" fmla="*/ 168158 h 846766"/>
              <a:gd name="connsiteX4-435" fmla="*/ 980335 w 1242571"/>
              <a:gd name="connsiteY4-436" fmla="*/ 13502 h 846766"/>
              <a:gd name="connsiteX5-437" fmla="*/ 250654 w 1242571"/>
              <a:gd name="connsiteY5-438" fmla="*/ 101642 h 846766"/>
              <a:gd name="connsiteX6-439" fmla="*/ 22831 w 1242571"/>
              <a:gd name="connsiteY6-440" fmla="*/ 562313 h 846766"/>
              <a:gd name="connsiteX7-441" fmla="*/ 551502 w 1242571"/>
              <a:gd name="connsiteY7-442" fmla="*/ 724974 h 846766"/>
              <a:gd name="connsiteX8-443" fmla="*/ 632386 w 1242571"/>
              <a:gd name="connsiteY8-444" fmla="*/ 846766 h 846766"/>
              <a:gd name="connsiteX0-445" fmla="*/ 633056 w 1243241"/>
              <a:gd name="connsiteY0-446" fmla="*/ 846832 h 846832"/>
              <a:gd name="connsiteX1-447" fmla="*/ 825461 w 1243241"/>
              <a:gd name="connsiteY1-448" fmla="*/ 767561 h 846832"/>
              <a:gd name="connsiteX2-449" fmla="*/ 1183087 w 1243241"/>
              <a:gd name="connsiteY2-450" fmla="*/ 611412 h 846832"/>
              <a:gd name="connsiteX3-451" fmla="*/ 1202325 w 1243241"/>
              <a:gd name="connsiteY3-452" fmla="*/ 168224 h 846832"/>
              <a:gd name="connsiteX4-453" fmla="*/ 981005 w 1243241"/>
              <a:gd name="connsiteY4-454" fmla="*/ 13568 h 846832"/>
              <a:gd name="connsiteX5-455" fmla="*/ 245994 w 1243241"/>
              <a:gd name="connsiteY5-456" fmla="*/ 86692 h 846832"/>
              <a:gd name="connsiteX6-457" fmla="*/ 23501 w 1243241"/>
              <a:gd name="connsiteY6-458" fmla="*/ 562379 h 846832"/>
              <a:gd name="connsiteX7-459" fmla="*/ 552172 w 1243241"/>
              <a:gd name="connsiteY7-460" fmla="*/ 725040 h 846832"/>
              <a:gd name="connsiteX8-461" fmla="*/ 633056 w 1243241"/>
              <a:gd name="connsiteY8-462" fmla="*/ 846832 h 846832"/>
              <a:gd name="connsiteX0-463" fmla="*/ 633056 w 1243241"/>
              <a:gd name="connsiteY0-464" fmla="*/ 848503 h 848503"/>
              <a:gd name="connsiteX1-465" fmla="*/ 825461 w 1243241"/>
              <a:gd name="connsiteY1-466" fmla="*/ 769232 h 848503"/>
              <a:gd name="connsiteX2-467" fmla="*/ 1183087 w 1243241"/>
              <a:gd name="connsiteY2-468" fmla="*/ 613083 h 848503"/>
              <a:gd name="connsiteX3-469" fmla="*/ 1202325 w 1243241"/>
              <a:gd name="connsiteY3-470" fmla="*/ 169895 h 848503"/>
              <a:gd name="connsiteX4-471" fmla="*/ 981005 w 1243241"/>
              <a:gd name="connsiteY4-472" fmla="*/ 15239 h 848503"/>
              <a:gd name="connsiteX5-473" fmla="*/ 245994 w 1243241"/>
              <a:gd name="connsiteY5-474" fmla="*/ 88363 h 848503"/>
              <a:gd name="connsiteX6-475" fmla="*/ 23501 w 1243241"/>
              <a:gd name="connsiteY6-476" fmla="*/ 564050 h 848503"/>
              <a:gd name="connsiteX7-477" fmla="*/ 552172 w 1243241"/>
              <a:gd name="connsiteY7-478" fmla="*/ 726711 h 848503"/>
              <a:gd name="connsiteX8-479" fmla="*/ 633056 w 1243241"/>
              <a:gd name="connsiteY8-480" fmla="*/ 848503 h 848503"/>
              <a:gd name="connsiteX0-481" fmla="*/ 633056 w 1243241"/>
              <a:gd name="connsiteY0-482" fmla="*/ 852489 h 852489"/>
              <a:gd name="connsiteX1-483" fmla="*/ 825461 w 1243241"/>
              <a:gd name="connsiteY1-484" fmla="*/ 773218 h 852489"/>
              <a:gd name="connsiteX2-485" fmla="*/ 1183087 w 1243241"/>
              <a:gd name="connsiteY2-486" fmla="*/ 617069 h 852489"/>
              <a:gd name="connsiteX3-487" fmla="*/ 1202325 w 1243241"/>
              <a:gd name="connsiteY3-488" fmla="*/ 173881 h 852489"/>
              <a:gd name="connsiteX4-489" fmla="*/ 981005 w 1243241"/>
              <a:gd name="connsiteY4-490" fmla="*/ 19225 h 852489"/>
              <a:gd name="connsiteX5-491" fmla="*/ 245994 w 1243241"/>
              <a:gd name="connsiteY5-492" fmla="*/ 92349 h 852489"/>
              <a:gd name="connsiteX6-493" fmla="*/ 23501 w 1243241"/>
              <a:gd name="connsiteY6-494" fmla="*/ 568036 h 852489"/>
              <a:gd name="connsiteX7-495" fmla="*/ 552172 w 1243241"/>
              <a:gd name="connsiteY7-496" fmla="*/ 730697 h 852489"/>
              <a:gd name="connsiteX8-497" fmla="*/ 633056 w 1243241"/>
              <a:gd name="connsiteY8-498" fmla="*/ 852489 h 852489"/>
              <a:gd name="connsiteX0-499" fmla="*/ 633056 w 1238870"/>
              <a:gd name="connsiteY0-500" fmla="*/ 852489 h 852489"/>
              <a:gd name="connsiteX1-501" fmla="*/ 825461 w 1238870"/>
              <a:gd name="connsiteY1-502" fmla="*/ 773218 h 852489"/>
              <a:gd name="connsiteX2-503" fmla="*/ 1183087 w 1238870"/>
              <a:gd name="connsiteY2-504" fmla="*/ 617069 h 852489"/>
              <a:gd name="connsiteX3-505" fmla="*/ 1202325 w 1238870"/>
              <a:gd name="connsiteY3-506" fmla="*/ 173881 h 852489"/>
              <a:gd name="connsiteX4-507" fmla="*/ 981005 w 1238870"/>
              <a:gd name="connsiteY4-508" fmla="*/ 19225 h 852489"/>
              <a:gd name="connsiteX5-509" fmla="*/ 245994 w 1238870"/>
              <a:gd name="connsiteY5-510" fmla="*/ 92349 h 852489"/>
              <a:gd name="connsiteX6-511" fmla="*/ 23501 w 1238870"/>
              <a:gd name="connsiteY6-512" fmla="*/ 568036 h 852489"/>
              <a:gd name="connsiteX7-513" fmla="*/ 552172 w 1238870"/>
              <a:gd name="connsiteY7-514" fmla="*/ 730697 h 852489"/>
              <a:gd name="connsiteX8-515" fmla="*/ 633056 w 1238870"/>
              <a:gd name="connsiteY8-516" fmla="*/ 852489 h 852489"/>
              <a:gd name="connsiteX0-517" fmla="*/ 633056 w 1237972"/>
              <a:gd name="connsiteY0-518" fmla="*/ 852489 h 852489"/>
              <a:gd name="connsiteX1-519" fmla="*/ 825461 w 1237972"/>
              <a:gd name="connsiteY1-520" fmla="*/ 773218 h 852489"/>
              <a:gd name="connsiteX2-521" fmla="*/ 1183087 w 1237972"/>
              <a:gd name="connsiteY2-522" fmla="*/ 617069 h 852489"/>
              <a:gd name="connsiteX3-523" fmla="*/ 1202325 w 1237972"/>
              <a:gd name="connsiteY3-524" fmla="*/ 173881 h 852489"/>
              <a:gd name="connsiteX4-525" fmla="*/ 981005 w 1237972"/>
              <a:gd name="connsiteY4-526" fmla="*/ 19225 h 852489"/>
              <a:gd name="connsiteX5-527" fmla="*/ 245994 w 1237972"/>
              <a:gd name="connsiteY5-528" fmla="*/ 92349 h 852489"/>
              <a:gd name="connsiteX6-529" fmla="*/ 23501 w 1237972"/>
              <a:gd name="connsiteY6-530" fmla="*/ 568036 h 852489"/>
              <a:gd name="connsiteX7-531" fmla="*/ 552172 w 1237972"/>
              <a:gd name="connsiteY7-532" fmla="*/ 730697 h 852489"/>
              <a:gd name="connsiteX8-533" fmla="*/ 633056 w 1237972"/>
              <a:gd name="connsiteY8-534" fmla="*/ 852489 h 8524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209" y="connsiteY8-210"/>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1" fmla="*/ 628618 w 1248446"/>
              <a:gd name="connsiteY0-2" fmla="*/ 873038 h 873038"/>
              <a:gd name="connsiteX1-3" fmla="*/ 821023 w 1248446"/>
              <a:gd name="connsiteY1-4" fmla="*/ 803124 h 873038"/>
              <a:gd name="connsiteX2-5" fmla="*/ 1179829 w 1248446"/>
              <a:gd name="connsiteY2-6" fmla="*/ 630341 h 873038"/>
              <a:gd name="connsiteX3-7" fmla="*/ 1178782 w 1248446"/>
              <a:gd name="connsiteY3-8" fmla="*/ 192762 h 873038"/>
              <a:gd name="connsiteX4-9" fmla="*/ 459454 w 1248446"/>
              <a:gd name="connsiteY4-10" fmla="*/ 32456 h 873038"/>
              <a:gd name="connsiteX5-11" fmla="*/ 7302 w 1248446"/>
              <a:gd name="connsiteY5-12" fmla="*/ 595193 h 873038"/>
              <a:gd name="connsiteX6-13" fmla="*/ 547734 w 1248446"/>
              <a:gd name="connsiteY6-14" fmla="*/ 751246 h 873038"/>
              <a:gd name="connsiteX7-15" fmla="*/ 628618 w 1248446"/>
              <a:gd name="connsiteY7-16" fmla="*/ 873038 h 873038"/>
              <a:gd name="connsiteX0-17" fmla="*/ 635867 w 1255695"/>
              <a:gd name="connsiteY0-18" fmla="*/ 873038 h 873038"/>
              <a:gd name="connsiteX1-19" fmla="*/ 828272 w 1255695"/>
              <a:gd name="connsiteY1-20" fmla="*/ 803124 h 873038"/>
              <a:gd name="connsiteX2-21" fmla="*/ 1187078 w 1255695"/>
              <a:gd name="connsiteY2-22" fmla="*/ 630341 h 873038"/>
              <a:gd name="connsiteX3-23" fmla="*/ 1186031 w 1255695"/>
              <a:gd name="connsiteY3-24" fmla="*/ 192762 h 873038"/>
              <a:gd name="connsiteX4-25" fmla="*/ 466703 w 1255695"/>
              <a:gd name="connsiteY4-26" fmla="*/ 32456 h 873038"/>
              <a:gd name="connsiteX5-27" fmla="*/ 14551 w 1255695"/>
              <a:gd name="connsiteY5-28" fmla="*/ 595193 h 873038"/>
              <a:gd name="connsiteX6-29" fmla="*/ 554983 w 1255695"/>
              <a:gd name="connsiteY6-30" fmla="*/ 751246 h 873038"/>
              <a:gd name="connsiteX7-31" fmla="*/ 635867 w 1255695"/>
              <a:gd name="connsiteY7-32" fmla="*/ 873038 h 873038"/>
              <a:gd name="connsiteX0-33" fmla="*/ 635867 w 1255695"/>
              <a:gd name="connsiteY0-34" fmla="*/ 873038 h 873038"/>
              <a:gd name="connsiteX1-35" fmla="*/ 828272 w 1255695"/>
              <a:gd name="connsiteY1-36" fmla="*/ 803124 h 873038"/>
              <a:gd name="connsiteX2-37" fmla="*/ 1187078 w 1255695"/>
              <a:gd name="connsiteY2-38" fmla="*/ 630341 h 873038"/>
              <a:gd name="connsiteX3-39" fmla="*/ 1186031 w 1255695"/>
              <a:gd name="connsiteY3-40" fmla="*/ 192762 h 873038"/>
              <a:gd name="connsiteX4-41" fmla="*/ 466703 w 1255695"/>
              <a:gd name="connsiteY4-42" fmla="*/ 32456 h 873038"/>
              <a:gd name="connsiteX5-43" fmla="*/ 14551 w 1255695"/>
              <a:gd name="connsiteY5-44" fmla="*/ 595193 h 873038"/>
              <a:gd name="connsiteX6-45" fmla="*/ 554983 w 1255695"/>
              <a:gd name="connsiteY6-46" fmla="*/ 751246 h 873038"/>
              <a:gd name="connsiteX7-47" fmla="*/ 635867 w 1255695"/>
              <a:gd name="connsiteY7-48" fmla="*/ 873038 h 873038"/>
              <a:gd name="connsiteX0-49" fmla="*/ 635867 w 1249939"/>
              <a:gd name="connsiteY0-50" fmla="*/ 873038 h 873038"/>
              <a:gd name="connsiteX1-51" fmla="*/ 828272 w 1249939"/>
              <a:gd name="connsiteY1-52" fmla="*/ 793767 h 873038"/>
              <a:gd name="connsiteX2-53" fmla="*/ 1187078 w 1249939"/>
              <a:gd name="connsiteY2-54" fmla="*/ 630341 h 873038"/>
              <a:gd name="connsiteX3-55" fmla="*/ 1186031 w 1249939"/>
              <a:gd name="connsiteY3-56" fmla="*/ 192762 h 873038"/>
              <a:gd name="connsiteX4-57" fmla="*/ 466703 w 1249939"/>
              <a:gd name="connsiteY4-58" fmla="*/ 32456 h 873038"/>
              <a:gd name="connsiteX5-59" fmla="*/ 14551 w 1249939"/>
              <a:gd name="connsiteY5-60" fmla="*/ 595193 h 873038"/>
              <a:gd name="connsiteX6-61" fmla="*/ 554983 w 1249939"/>
              <a:gd name="connsiteY6-62" fmla="*/ 751246 h 873038"/>
              <a:gd name="connsiteX7-63" fmla="*/ 635867 w 1249939"/>
              <a:gd name="connsiteY7-64" fmla="*/ 873038 h 873038"/>
              <a:gd name="connsiteX0-65" fmla="*/ 615218 w 1229290"/>
              <a:gd name="connsiteY0-66" fmla="*/ 861281 h 861281"/>
              <a:gd name="connsiteX1-67" fmla="*/ 807623 w 1229290"/>
              <a:gd name="connsiteY1-68" fmla="*/ 782010 h 861281"/>
              <a:gd name="connsiteX2-69" fmla="*/ 1166429 w 1229290"/>
              <a:gd name="connsiteY2-70" fmla="*/ 618584 h 861281"/>
              <a:gd name="connsiteX3-71" fmla="*/ 1165382 w 1229290"/>
              <a:gd name="connsiteY3-72" fmla="*/ 181005 h 861281"/>
              <a:gd name="connsiteX4-73" fmla="*/ 446054 w 1229290"/>
              <a:gd name="connsiteY4-74" fmla="*/ 20699 h 861281"/>
              <a:gd name="connsiteX5-75" fmla="*/ 5663 w 1229290"/>
              <a:gd name="connsiteY5-76" fmla="*/ 576828 h 861281"/>
              <a:gd name="connsiteX6-77" fmla="*/ 534334 w 1229290"/>
              <a:gd name="connsiteY6-78" fmla="*/ 739489 h 861281"/>
              <a:gd name="connsiteX7-79" fmla="*/ 615218 w 1229290"/>
              <a:gd name="connsiteY7-80" fmla="*/ 861281 h 861281"/>
              <a:gd name="connsiteX0-81" fmla="*/ 619617 w 1233689"/>
              <a:gd name="connsiteY0-82" fmla="*/ 861281 h 861281"/>
              <a:gd name="connsiteX1-83" fmla="*/ 812022 w 1233689"/>
              <a:gd name="connsiteY1-84" fmla="*/ 782010 h 861281"/>
              <a:gd name="connsiteX2-85" fmla="*/ 1170828 w 1233689"/>
              <a:gd name="connsiteY2-86" fmla="*/ 618584 h 861281"/>
              <a:gd name="connsiteX3-87" fmla="*/ 1169781 w 1233689"/>
              <a:gd name="connsiteY3-88" fmla="*/ 181005 h 861281"/>
              <a:gd name="connsiteX4-89" fmla="*/ 450453 w 1233689"/>
              <a:gd name="connsiteY4-90" fmla="*/ 20699 h 861281"/>
              <a:gd name="connsiteX5-91" fmla="*/ 10062 w 1233689"/>
              <a:gd name="connsiteY5-92" fmla="*/ 576828 h 861281"/>
              <a:gd name="connsiteX6-93" fmla="*/ 538733 w 1233689"/>
              <a:gd name="connsiteY6-94" fmla="*/ 739489 h 861281"/>
              <a:gd name="connsiteX7-95" fmla="*/ 619617 w 1233689"/>
              <a:gd name="connsiteY7-96" fmla="*/ 861281 h 861281"/>
              <a:gd name="connsiteX0-97" fmla="*/ 619579 w 1239236"/>
              <a:gd name="connsiteY0-98" fmla="*/ 863398 h 863398"/>
              <a:gd name="connsiteX1-99" fmla="*/ 811984 w 1239236"/>
              <a:gd name="connsiteY1-100" fmla="*/ 784127 h 863398"/>
              <a:gd name="connsiteX2-101" fmla="*/ 1170790 w 1239236"/>
              <a:gd name="connsiteY2-102" fmla="*/ 620701 h 863398"/>
              <a:gd name="connsiteX3-103" fmla="*/ 1169743 w 1239236"/>
              <a:gd name="connsiteY3-104" fmla="*/ 183122 h 863398"/>
              <a:gd name="connsiteX4-105" fmla="*/ 451887 w 1239236"/>
              <a:gd name="connsiteY4-106" fmla="*/ 17855 h 863398"/>
              <a:gd name="connsiteX5-107" fmla="*/ 10024 w 1239236"/>
              <a:gd name="connsiteY5-108" fmla="*/ 578945 h 863398"/>
              <a:gd name="connsiteX6-109" fmla="*/ 538695 w 1239236"/>
              <a:gd name="connsiteY6-110" fmla="*/ 741606 h 863398"/>
              <a:gd name="connsiteX7-111" fmla="*/ 619579 w 1239236"/>
              <a:gd name="connsiteY7-112" fmla="*/ 863398 h 863398"/>
              <a:gd name="connsiteX0-113" fmla="*/ 623569 w 1243226"/>
              <a:gd name="connsiteY0-114" fmla="*/ 870437 h 870437"/>
              <a:gd name="connsiteX1-115" fmla="*/ 815974 w 1243226"/>
              <a:gd name="connsiteY1-116" fmla="*/ 791166 h 870437"/>
              <a:gd name="connsiteX2-117" fmla="*/ 1174780 w 1243226"/>
              <a:gd name="connsiteY2-118" fmla="*/ 627740 h 870437"/>
              <a:gd name="connsiteX3-119" fmla="*/ 1173733 w 1243226"/>
              <a:gd name="connsiteY3-120" fmla="*/ 190161 h 870437"/>
              <a:gd name="connsiteX4-121" fmla="*/ 455877 w 1243226"/>
              <a:gd name="connsiteY4-122" fmla="*/ 24894 h 870437"/>
              <a:gd name="connsiteX5-123" fmla="*/ 14014 w 1243226"/>
              <a:gd name="connsiteY5-124" fmla="*/ 585984 h 870437"/>
              <a:gd name="connsiteX6-125" fmla="*/ 542685 w 1243226"/>
              <a:gd name="connsiteY6-126" fmla="*/ 748645 h 870437"/>
              <a:gd name="connsiteX7-127" fmla="*/ 623569 w 1243226"/>
              <a:gd name="connsiteY7-128" fmla="*/ 870437 h 870437"/>
              <a:gd name="connsiteX0-129" fmla="*/ 624861 w 1244518"/>
              <a:gd name="connsiteY0-130" fmla="*/ 869274 h 869274"/>
              <a:gd name="connsiteX1-131" fmla="*/ 817266 w 1244518"/>
              <a:gd name="connsiteY1-132" fmla="*/ 790003 h 869274"/>
              <a:gd name="connsiteX2-133" fmla="*/ 1176072 w 1244518"/>
              <a:gd name="connsiteY2-134" fmla="*/ 626577 h 869274"/>
              <a:gd name="connsiteX3-135" fmla="*/ 1175025 w 1244518"/>
              <a:gd name="connsiteY3-136" fmla="*/ 188998 h 869274"/>
              <a:gd name="connsiteX4-137" fmla="*/ 457169 w 1244518"/>
              <a:gd name="connsiteY4-138" fmla="*/ 23731 h 869274"/>
              <a:gd name="connsiteX5-139" fmla="*/ 15306 w 1244518"/>
              <a:gd name="connsiteY5-140" fmla="*/ 584821 h 869274"/>
              <a:gd name="connsiteX6-141" fmla="*/ 543977 w 1244518"/>
              <a:gd name="connsiteY6-142" fmla="*/ 747482 h 869274"/>
              <a:gd name="connsiteX7-143" fmla="*/ 624861 w 1244518"/>
              <a:gd name="connsiteY7-144" fmla="*/ 869274 h 869274"/>
              <a:gd name="connsiteX0-145" fmla="*/ 619558 w 1235941"/>
              <a:gd name="connsiteY0-146" fmla="*/ 867295 h 867295"/>
              <a:gd name="connsiteX1-147" fmla="*/ 811963 w 1235941"/>
              <a:gd name="connsiteY1-148" fmla="*/ 788024 h 867295"/>
              <a:gd name="connsiteX2-149" fmla="*/ 1170769 w 1235941"/>
              <a:gd name="connsiteY2-150" fmla="*/ 624598 h 867295"/>
              <a:gd name="connsiteX3-151" fmla="*/ 1164738 w 1235941"/>
              <a:gd name="connsiteY3-152" fmla="*/ 164190 h 867295"/>
              <a:gd name="connsiteX4-153" fmla="*/ 451866 w 1235941"/>
              <a:gd name="connsiteY4-154" fmla="*/ 21752 h 867295"/>
              <a:gd name="connsiteX5-155" fmla="*/ 10003 w 1235941"/>
              <a:gd name="connsiteY5-156" fmla="*/ 582842 h 867295"/>
              <a:gd name="connsiteX6-157" fmla="*/ 538674 w 1235941"/>
              <a:gd name="connsiteY6-158" fmla="*/ 745503 h 867295"/>
              <a:gd name="connsiteX7-159" fmla="*/ 619558 w 1235941"/>
              <a:gd name="connsiteY7-160" fmla="*/ 867295 h 867295"/>
              <a:gd name="connsiteX0-161" fmla="*/ 622435 w 1238818"/>
              <a:gd name="connsiteY0-162" fmla="*/ 868328 h 868328"/>
              <a:gd name="connsiteX1-163" fmla="*/ 814840 w 1238818"/>
              <a:gd name="connsiteY1-164" fmla="*/ 789057 h 868328"/>
              <a:gd name="connsiteX2-165" fmla="*/ 1173646 w 1238818"/>
              <a:gd name="connsiteY2-166" fmla="*/ 625631 h 868328"/>
              <a:gd name="connsiteX3-167" fmla="*/ 1167615 w 1238818"/>
              <a:gd name="connsiteY3-168" fmla="*/ 165223 h 868328"/>
              <a:gd name="connsiteX4-169" fmla="*/ 454743 w 1238818"/>
              <a:gd name="connsiteY4-170" fmla="*/ 22785 h 868328"/>
              <a:gd name="connsiteX5-171" fmla="*/ 12880 w 1238818"/>
              <a:gd name="connsiteY5-172" fmla="*/ 583875 h 868328"/>
              <a:gd name="connsiteX6-173" fmla="*/ 541551 w 1238818"/>
              <a:gd name="connsiteY6-174" fmla="*/ 746536 h 868328"/>
              <a:gd name="connsiteX7-175" fmla="*/ 622435 w 1238818"/>
              <a:gd name="connsiteY7-176" fmla="*/ 868328 h 868328"/>
              <a:gd name="connsiteX0-177" fmla="*/ 618931 w 1201319"/>
              <a:gd name="connsiteY0-178" fmla="*/ 879992 h 879992"/>
              <a:gd name="connsiteX1-179" fmla="*/ 811336 w 1201319"/>
              <a:gd name="connsiteY1-180" fmla="*/ 800721 h 879992"/>
              <a:gd name="connsiteX2-181" fmla="*/ 1170142 w 1201319"/>
              <a:gd name="connsiteY2-182" fmla="*/ 637295 h 879992"/>
              <a:gd name="connsiteX3-183" fmla="*/ 1164111 w 1201319"/>
              <a:gd name="connsiteY3-184" fmla="*/ 176887 h 879992"/>
              <a:gd name="connsiteX4-185" fmla="*/ 1005959 w 1201319"/>
              <a:gd name="connsiteY4-186" fmla="*/ 73552 h 879992"/>
              <a:gd name="connsiteX5-187" fmla="*/ 451239 w 1201319"/>
              <a:gd name="connsiteY5-188" fmla="*/ 34449 h 879992"/>
              <a:gd name="connsiteX6-189" fmla="*/ 9376 w 1201319"/>
              <a:gd name="connsiteY6-190" fmla="*/ 595539 h 879992"/>
              <a:gd name="connsiteX7-191" fmla="*/ 538047 w 1201319"/>
              <a:gd name="connsiteY7-192" fmla="*/ 758200 h 879992"/>
              <a:gd name="connsiteX8" fmla="*/ 618931 w 1201319"/>
              <a:gd name="connsiteY8" fmla="*/ 879992 h 879992"/>
              <a:gd name="connsiteX0-193" fmla="*/ 618931 w 1214866"/>
              <a:gd name="connsiteY0-194" fmla="*/ 879992 h 879992"/>
              <a:gd name="connsiteX1-195" fmla="*/ 811336 w 1214866"/>
              <a:gd name="connsiteY1-196" fmla="*/ 800721 h 879992"/>
              <a:gd name="connsiteX2-197" fmla="*/ 1170142 w 1214866"/>
              <a:gd name="connsiteY2-198" fmla="*/ 637295 h 879992"/>
              <a:gd name="connsiteX3-199" fmla="*/ 1164111 w 1214866"/>
              <a:gd name="connsiteY3-200" fmla="*/ 176887 h 879992"/>
              <a:gd name="connsiteX4-201" fmla="*/ 1005959 w 1214866"/>
              <a:gd name="connsiteY4-202" fmla="*/ 73552 h 879992"/>
              <a:gd name="connsiteX5-203" fmla="*/ 451239 w 1214866"/>
              <a:gd name="connsiteY5-204" fmla="*/ 34449 h 879992"/>
              <a:gd name="connsiteX6-205" fmla="*/ 9376 w 1214866"/>
              <a:gd name="connsiteY6-206" fmla="*/ 595539 h 879992"/>
              <a:gd name="connsiteX7-207" fmla="*/ 538047 w 1214866"/>
              <a:gd name="connsiteY7-208" fmla="*/ 758200 h 879992"/>
              <a:gd name="connsiteX8-209" fmla="*/ 618931 w 1214866"/>
              <a:gd name="connsiteY8-210" fmla="*/ 879992 h 879992"/>
              <a:gd name="connsiteX0-211" fmla="*/ 618871 w 1202016"/>
              <a:gd name="connsiteY0-212" fmla="*/ 888796 h 888796"/>
              <a:gd name="connsiteX1-213" fmla="*/ 811276 w 1202016"/>
              <a:gd name="connsiteY1-214" fmla="*/ 809525 h 888796"/>
              <a:gd name="connsiteX2-215" fmla="*/ 1170082 w 1202016"/>
              <a:gd name="connsiteY2-216" fmla="*/ 646099 h 888796"/>
              <a:gd name="connsiteX3-217" fmla="*/ 1164051 w 1202016"/>
              <a:gd name="connsiteY3-218" fmla="*/ 185691 h 888796"/>
              <a:gd name="connsiteX4-219" fmla="*/ 989748 w 1202016"/>
              <a:gd name="connsiteY4-220" fmla="*/ 54225 h 888796"/>
              <a:gd name="connsiteX5-221" fmla="*/ 451179 w 1202016"/>
              <a:gd name="connsiteY5-222" fmla="*/ 43253 h 888796"/>
              <a:gd name="connsiteX6-223" fmla="*/ 9316 w 1202016"/>
              <a:gd name="connsiteY6-224" fmla="*/ 604343 h 888796"/>
              <a:gd name="connsiteX7-225" fmla="*/ 537987 w 1202016"/>
              <a:gd name="connsiteY7-226" fmla="*/ 767004 h 888796"/>
              <a:gd name="connsiteX8-227" fmla="*/ 618871 w 1202016"/>
              <a:gd name="connsiteY8-228" fmla="*/ 888796 h 888796"/>
              <a:gd name="connsiteX0-229" fmla="*/ 618871 w 1202016"/>
              <a:gd name="connsiteY0-230" fmla="*/ 888796 h 888796"/>
              <a:gd name="connsiteX1-231" fmla="*/ 811276 w 1202016"/>
              <a:gd name="connsiteY1-232" fmla="*/ 809525 h 888796"/>
              <a:gd name="connsiteX2-233" fmla="*/ 1170082 w 1202016"/>
              <a:gd name="connsiteY2-234" fmla="*/ 646099 h 888796"/>
              <a:gd name="connsiteX3-235" fmla="*/ 1164051 w 1202016"/>
              <a:gd name="connsiteY3-236" fmla="*/ 185691 h 888796"/>
              <a:gd name="connsiteX4-237" fmla="*/ 989748 w 1202016"/>
              <a:gd name="connsiteY4-238" fmla="*/ 54225 h 888796"/>
              <a:gd name="connsiteX5-239" fmla="*/ 451179 w 1202016"/>
              <a:gd name="connsiteY5-240" fmla="*/ 43253 h 888796"/>
              <a:gd name="connsiteX6-241" fmla="*/ 9316 w 1202016"/>
              <a:gd name="connsiteY6-242" fmla="*/ 604343 h 888796"/>
              <a:gd name="connsiteX7-243" fmla="*/ 537987 w 1202016"/>
              <a:gd name="connsiteY7-244" fmla="*/ 767004 h 888796"/>
              <a:gd name="connsiteX8-245" fmla="*/ 618871 w 1202016"/>
              <a:gd name="connsiteY8-246" fmla="*/ 888796 h 888796"/>
              <a:gd name="connsiteX0-247" fmla="*/ 620039 w 1203184"/>
              <a:gd name="connsiteY0-248" fmla="*/ 874240 h 874240"/>
              <a:gd name="connsiteX1-249" fmla="*/ 812444 w 1203184"/>
              <a:gd name="connsiteY1-250" fmla="*/ 794969 h 874240"/>
              <a:gd name="connsiteX2-251" fmla="*/ 1171250 w 1203184"/>
              <a:gd name="connsiteY2-252" fmla="*/ 631543 h 874240"/>
              <a:gd name="connsiteX3-253" fmla="*/ 1165219 w 1203184"/>
              <a:gd name="connsiteY3-254" fmla="*/ 171135 h 874240"/>
              <a:gd name="connsiteX4-255" fmla="*/ 990916 w 1203184"/>
              <a:gd name="connsiteY4-256" fmla="*/ 39669 h 874240"/>
              <a:gd name="connsiteX5-257" fmla="*/ 406775 w 1203184"/>
              <a:gd name="connsiteY5-258" fmla="*/ 50168 h 874240"/>
              <a:gd name="connsiteX6-259" fmla="*/ 10484 w 1203184"/>
              <a:gd name="connsiteY6-260" fmla="*/ 589787 h 874240"/>
              <a:gd name="connsiteX7-261" fmla="*/ 539155 w 1203184"/>
              <a:gd name="connsiteY7-262" fmla="*/ 752448 h 874240"/>
              <a:gd name="connsiteX8-263" fmla="*/ 620039 w 1203184"/>
              <a:gd name="connsiteY8-264" fmla="*/ 874240 h 874240"/>
              <a:gd name="connsiteX0-265" fmla="*/ 620213 w 1203358"/>
              <a:gd name="connsiteY0-266" fmla="*/ 867642 h 867642"/>
              <a:gd name="connsiteX1-267" fmla="*/ 812618 w 1203358"/>
              <a:gd name="connsiteY1-268" fmla="*/ 788371 h 867642"/>
              <a:gd name="connsiteX2-269" fmla="*/ 1171424 w 1203358"/>
              <a:gd name="connsiteY2-270" fmla="*/ 624945 h 867642"/>
              <a:gd name="connsiteX3-271" fmla="*/ 1165393 w 1203358"/>
              <a:gd name="connsiteY3-272" fmla="*/ 164537 h 867642"/>
              <a:gd name="connsiteX4-273" fmla="*/ 991090 w 1203358"/>
              <a:gd name="connsiteY4-274" fmla="*/ 33071 h 867642"/>
              <a:gd name="connsiteX5-275" fmla="*/ 406949 w 1203358"/>
              <a:gd name="connsiteY5-276" fmla="*/ 43570 h 867642"/>
              <a:gd name="connsiteX6-277" fmla="*/ 10658 w 1203358"/>
              <a:gd name="connsiteY6-278" fmla="*/ 583189 h 867642"/>
              <a:gd name="connsiteX7-279" fmla="*/ 539329 w 1203358"/>
              <a:gd name="connsiteY7-280" fmla="*/ 745850 h 867642"/>
              <a:gd name="connsiteX8-281" fmla="*/ 620213 w 1203358"/>
              <a:gd name="connsiteY8-282" fmla="*/ 867642 h 867642"/>
              <a:gd name="connsiteX0-283" fmla="*/ 621220 w 1204365"/>
              <a:gd name="connsiteY0-284" fmla="*/ 864871 h 864871"/>
              <a:gd name="connsiteX1-285" fmla="*/ 813625 w 1204365"/>
              <a:gd name="connsiteY1-286" fmla="*/ 785600 h 864871"/>
              <a:gd name="connsiteX2-287" fmla="*/ 1172431 w 1204365"/>
              <a:gd name="connsiteY2-288" fmla="*/ 622174 h 864871"/>
              <a:gd name="connsiteX3-289" fmla="*/ 1166400 w 1204365"/>
              <a:gd name="connsiteY3-290" fmla="*/ 161766 h 864871"/>
              <a:gd name="connsiteX4-291" fmla="*/ 992097 w 1204365"/>
              <a:gd name="connsiteY4-292" fmla="*/ 30300 h 864871"/>
              <a:gd name="connsiteX5-293" fmla="*/ 407956 w 1204365"/>
              <a:gd name="connsiteY5-294" fmla="*/ 40799 h 864871"/>
              <a:gd name="connsiteX6-295" fmla="*/ 11665 w 1204365"/>
              <a:gd name="connsiteY6-296" fmla="*/ 580418 h 864871"/>
              <a:gd name="connsiteX7-297" fmla="*/ 540336 w 1204365"/>
              <a:gd name="connsiteY7-298" fmla="*/ 743079 h 864871"/>
              <a:gd name="connsiteX8-299" fmla="*/ 621220 w 1204365"/>
              <a:gd name="connsiteY8-300" fmla="*/ 864871 h 864871"/>
              <a:gd name="connsiteX0-301" fmla="*/ 619935 w 1204190"/>
              <a:gd name="connsiteY0-302" fmla="*/ 873669 h 873669"/>
              <a:gd name="connsiteX1-303" fmla="*/ 812340 w 1204190"/>
              <a:gd name="connsiteY1-304" fmla="*/ 794398 h 873669"/>
              <a:gd name="connsiteX2-305" fmla="*/ 1171146 w 1204190"/>
              <a:gd name="connsiteY2-306" fmla="*/ 630972 h 873669"/>
              <a:gd name="connsiteX3-307" fmla="*/ 1165115 w 1204190"/>
              <a:gd name="connsiteY3-308" fmla="*/ 170564 h 873669"/>
              <a:gd name="connsiteX4-309" fmla="*/ 967884 w 1204190"/>
              <a:gd name="connsiteY4-310" fmla="*/ 40405 h 873669"/>
              <a:gd name="connsiteX5-311" fmla="*/ 406671 w 1204190"/>
              <a:gd name="connsiteY5-312" fmla="*/ 49597 h 873669"/>
              <a:gd name="connsiteX6-313" fmla="*/ 10380 w 1204190"/>
              <a:gd name="connsiteY6-314" fmla="*/ 589216 h 873669"/>
              <a:gd name="connsiteX7-315" fmla="*/ 539051 w 1204190"/>
              <a:gd name="connsiteY7-316" fmla="*/ 751877 h 873669"/>
              <a:gd name="connsiteX8-317" fmla="*/ 619935 w 1204190"/>
              <a:gd name="connsiteY8-318" fmla="*/ 873669 h 873669"/>
              <a:gd name="connsiteX0-319" fmla="*/ 628446 w 1212701"/>
              <a:gd name="connsiteY0-320" fmla="*/ 842371 h 842371"/>
              <a:gd name="connsiteX1-321" fmla="*/ 820851 w 1212701"/>
              <a:gd name="connsiteY1-322" fmla="*/ 763100 h 842371"/>
              <a:gd name="connsiteX2-323" fmla="*/ 1179657 w 1212701"/>
              <a:gd name="connsiteY2-324" fmla="*/ 599674 h 842371"/>
              <a:gd name="connsiteX3-325" fmla="*/ 1173626 w 1212701"/>
              <a:gd name="connsiteY3-326" fmla="*/ 139266 h 842371"/>
              <a:gd name="connsiteX4-327" fmla="*/ 976395 w 1212701"/>
              <a:gd name="connsiteY4-328" fmla="*/ 9107 h 842371"/>
              <a:gd name="connsiteX5-329" fmla="*/ 246714 w 1212701"/>
              <a:gd name="connsiteY5-330" fmla="*/ 97247 h 842371"/>
              <a:gd name="connsiteX6-331" fmla="*/ 18891 w 1212701"/>
              <a:gd name="connsiteY6-332" fmla="*/ 557918 h 842371"/>
              <a:gd name="connsiteX7-333" fmla="*/ 547562 w 1212701"/>
              <a:gd name="connsiteY7-334" fmla="*/ 720579 h 842371"/>
              <a:gd name="connsiteX8-335" fmla="*/ 628446 w 1212701"/>
              <a:gd name="connsiteY8-336" fmla="*/ 842371 h 842371"/>
              <a:gd name="connsiteX0-337" fmla="*/ 628446 w 1211895"/>
              <a:gd name="connsiteY0-338" fmla="*/ 842371 h 842371"/>
              <a:gd name="connsiteX1-339" fmla="*/ 820851 w 1211895"/>
              <a:gd name="connsiteY1-340" fmla="*/ 763100 h 842371"/>
              <a:gd name="connsiteX2-341" fmla="*/ 1178477 w 1211895"/>
              <a:gd name="connsiteY2-342" fmla="*/ 606951 h 842371"/>
              <a:gd name="connsiteX3-343" fmla="*/ 1173626 w 1211895"/>
              <a:gd name="connsiteY3-344" fmla="*/ 139266 h 842371"/>
              <a:gd name="connsiteX4-345" fmla="*/ 976395 w 1211895"/>
              <a:gd name="connsiteY4-346" fmla="*/ 9107 h 842371"/>
              <a:gd name="connsiteX5-347" fmla="*/ 246714 w 1211895"/>
              <a:gd name="connsiteY5-348" fmla="*/ 97247 h 842371"/>
              <a:gd name="connsiteX6-349" fmla="*/ 18891 w 1211895"/>
              <a:gd name="connsiteY6-350" fmla="*/ 557918 h 842371"/>
              <a:gd name="connsiteX7-351" fmla="*/ 547562 w 1211895"/>
              <a:gd name="connsiteY7-352" fmla="*/ 720579 h 842371"/>
              <a:gd name="connsiteX8-353" fmla="*/ 628446 w 1211895"/>
              <a:gd name="connsiteY8-354" fmla="*/ 842371 h 842371"/>
              <a:gd name="connsiteX0-355" fmla="*/ 628446 w 1218918"/>
              <a:gd name="connsiteY0-356" fmla="*/ 842371 h 842371"/>
              <a:gd name="connsiteX1-357" fmla="*/ 820851 w 1218918"/>
              <a:gd name="connsiteY1-358" fmla="*/ 763100 h 842371"/>
              <a:gd name="connsiteX2-359" fmla="*/ 1178477 w 1218918"/>
              <a:gd name="connsiteY2-360" fmla="*/ 606951 h 842371"/>
              <a:gd name="connsiteX3-361" fmla="*/ 1173626 w 1218918"/>
              <a:gd name="connsiteY3-362" fmla="*/ 139266 h 842371"/>
              <a:gd name="connsiteX4-363" fmla="*/ 976395 w 1218918"/>
              <a:gd name="connsiteY4-364" fmla="*/ 9107 h 842371"/>
              <a:gd name="connsiteX5-365" fmla="*/ 246714 w 1218918"/>
              <a:gd name="connsiteY5-366" fmla="*/ 97247 h 842371"/>
              <a:gd name="connsiteX6-367" fmla="*/ 18891 w 1218918"/>
              <a:gd name="connsiteY6-368" fmla="*/ 557918 h 842371"/>
              <a:gd name="connsiteX7-369" fmla="*/ 547562 w 1218918"/>
              <a:gd name="connsiteY7-370" fmla="*/ 720579 h 842371"/>
              <a:gd name="connsiteX8-371" fmla="*/ 628446 w 1218918"/>
              <a:gd name="connsiteY8-372" fmla="*/ 842371 h 842371"/>
              <a:gd name="connsiteX0-373" fmla="*/ 628446 w 1223727"/>
              <a:gd name="connsiteY0-374" fmla="*/ 842371 h 842371"/>
              <a:gd name="connsiteX1-375" fmla="*/ 820851 w 1223727"/>
              <a:gd name="connsiteY1-376" fmla="*/ 763100 h 842371"/>
              <a:gd name="connsiteX2-377" fmla="*/ 1178477 w 1223727"/>
              <a:gd name="connsiteY2-378" fmla="*/ 606951 h 842371"/>
              <a:gd name="connsiteX3-379" fmla="*/ 1173626 w 1223727"/>
              <a:gd name="connsiteY3-380" fmla="*/ 139266 h 842371"/>
              <a:gd name="connsiteX4-381" fmla="*/ 976395 w 1223727"/>
              <a:gd name="connsiteY4-382" fmla="*/ 9107 h 842371"/>
              <a:gd name="connsiteX5-383" fmla="*/ 246714 w 1223727"/>
              <a:gd name="connsiteY5-384" fmla="*/ 97247 h 842371"/>
              <a:gd name="connsiteX6-385" fmla="*/ 18891 w 1223727"/>
              <a:gd name="connsiteY6-386" fmla="*/ 557918 h 842371"/>
              <a:gd name="connsiteX7-387" fmla="*/ 547562 w 1223727"/>
              <a:gd name="connsiteY7-388" fmla="*/ 720579 h 842371"/>
              <a:gd name="connsiteX8-389" fmla="*/ 628446 w 1223727"/>
              <a:gd name="connsiteY8-390" fmla="*/ 842371 h 842371"/>
              <a:gd name="connsiteX0-391" fmla="*/ 628446 w 1232687"/>
              <a:gd name="connsiteY0-392" fmla="*/ 842371 h 842371"/>
              <a:gd name="connsiteX1-393" fmla="*/ 820851 w 1232687"/>
              <a:gd name="connsiteY1-394" fmla="*/ 763100 h 842371"/>
              <a:gd name="connsiteX2-395" fmla="*/ 1178477 w 1232687"/>
              <a:gd name="connsiteY2-396" fmla="*/ 606951 h 842371"/>
              <a:gd name="connsiteX3-397" fmla="*/ 1188606 w 1232687"/>
              <a:gd name="connsiteY3-398" fmla="*/ 158133 h 842371"/>
              <a:gd name="connsiteX4-399" fmla="*/ 976395 w 1232687"/>
              <a:gd name="connsiteY4-400" fmla="*/ 9107 h 842371"/>
              <a:gd name="connsiteX5-401" fmla="*/ 246714 w 1232687"/>
              <a:gd name="connsiteY5-402" fmla="*/ 97247 h 842371"/>
              <a:gd name="connsiteX6-403" fmla="*/ 18891 w 1232687"/>
              <a:gd name="connsiteY6-404" fmla="*/ 557918 h 842371"/>
              <a:gd name="connsiteX7-405" fmla="*/ 547562 w 1232687"/>
              <a:gd name="connsiteY7-406" fmla="*/ 720579 h 842371"/>
              <a:gd name="connsiteX8-407" fmla="*/ 628446 w 1232687"/>
              <a:gd name="connsiteY8-408" fmla="*/ 842371 h 842371"/>
              <a:gd name="connsiteX0-409" fmla="*/ 628446 w 1238631"/>
              <a:gd name="connsiteY0-410" fmla="*/ 842371 h 842371"/>
              <a:gd name="connsiteX1-411" fmla="*/ 820851 w 1238631"/>
              <a:gd name="connsiteY1-412" fmla="*/ 763100 h 842371"/>
              <a:gd name="connsiteX2-413" fmla="*/ 1178477 w 1238631"/>
              <a:gd name="connsiteY2-414" fmla="*/ 606951 h 842371"/>
              <a:gd name="connsiteX3-415" fmla="*/ 1197715 w 1238631"/>
              <a:gd name="connsiteY3-416" fmla="*/ 163763 h 842371"/>
              <a:gd name="connsiteX4-417" fmla="*/ 976395 w 1238631"/>
              <a:gd name="connsiteY4-418" fmla="*/ 9107 h 842371"/>
              <a:gd name="connsiteX5-419" fmla="*/ 246714 w 1238631"/>
              <a:gd name="connsiteY5-420" fmla="*/ 97247 h 842371"/>
              <a:gd name="connsiteX6-421" fmla="*/ 18891 w 1238631"/>
              <a:gd name="connsiteY6-422" fmla="*/ 557918 h 842371"/>
              <a:gd name="connsiteX7-423" fmla="*/ 547562 w 1238631"/>
              <a:gd name="connsiteY7-424" fmla="*/ 720579 h 842371"/>
              <a:gd name="connsiteX8-425" fmla="*/ 628446 w 1238631"/>
              <a:gd name="connsiteY8-426" fmla="*/ 842371 h 842371"/>
              <a:gd name="connsiteX0-427" fmla="*/ 632386 w 1242571"/>
              <a:gd name="connsiteY0-428" fmla="*/ 846766 h 846766"/>
              <a:gd name="connsiteX1-429" fmla="*/ 824791 w 1242571"/>
              <a:gd name="connsiteY1-430" fmla="*/ 767495 h 846766"/>
              <a:gd name="connsiteX2-431" fmla="*/ 1182417 w 1242571"/>
              <a:gd name="connsiteY2-432" fmla="*/ 611346 h 846766"/>
              <a:gd name="connsiteX3-433" fmla="*/ 1201655 w 1242571"/>
              <a:gd name="connsiteY3-434" fmla="*/ 168158 h 846766"/>
              <a:gd name="connsiteX4-435" fmla="*/ 980335 w 1242571"/>
              <a:gd name="connsiteY4-436" fmla="*/ 13502 h 846766"/>
              <a:gd name="connsiteX5-437" fmla="*/ 250654 w 1242571"/>
              <a:gd name="connsiteY5-438" fmla="*/ 101642 h 846766"/>
              <a:gd name="connsiteX6-439" fmla="*/ 22831 w 1242571"/>
              <a:gd name="connsiteY6-440" fmla="*/ 562313 h 846766"/>
              <a:gd name="connsiteX7-441" fmla="*/ 551502 w 1242571"/>
              <a:gd name="connsiteY7-442" fmla="*/ 724974 h 846766"/>
              <a:gd name="connsiteX8-443" fmla="*/ 632386 w 1242571"/>
              <a:gd name="connsiteY8-444" fmla="*/ 846766 h 846766"/>
              <a:gd name="connsiteX0-445" fmla="*/ 633056 w 1243241"/>
              <a:gd name="connsiteY0-446" fmla="*/ 846832 h 846832"/>
              <a:gd name="connsiteX1-447" fmla="*/ 825461 w 1243241"/>
              <a:gd name="connsiteY1-448" fmla="*/ 767561 h 846832"/>
              <a:gd name="connsiteX2-449" fmla="*/ 1183087 w 1243241"/>
              <a:gd name="connsiteY2-450" fmla="*/ 611412 h 846832"/>
              <a:gd name="connsiteX3-451" fmla="*/ 1202325 w 1243241"/>
              <a:gd name="connsiteY3-452" fmla="*/ 168224 h 846832"/>
              <a:gd name="connsiteX4-453" fmla="*/ 981005 w 1243241"/>
              <a:gd name="connsiteY4-454" fmla="*/ 13568 h 846832"/>
              <a:gd name="connsiteX5-455" fmla="*/ 245994 w 1243241"/>
              <a:gd name="connsiteY5-456" fmla="*/ 86692 h 846832"/>
              <a:gd name="connsiteX6-457" fmla="*/ 23501 w 1243241"/>
              <a:gd name="connsiteY6-458" fmla="*/ 562379 h 846832"/>
              <a:gd name="connsiteX7-459" fmla="*/ 552172 w 1243241"/>
              <a:gd name="connsiteY7-460" fmla="*/ 725040 h 846832"/>
              <a:gd name="connsiteX8-461" fmla="*/ 633056 w 1243241"/>
              <a:gd name="connsiteY8-462" fmla="*/ 846832 h 846832"/>
              <a:gd name="connsiteX0-463" fmla="*/ 633056 w 1243241"/>
              <a:gd name="connsiteY0-464" fmla="*/ 848503 h 848503"/>
              <a:gd name="connsiteX1-465" fmla="*/ 825461 w 1243241"/>
              <a:gd name="connsiteY1-466" fmla="*/ 769232 h 848503"/>
              <a:gd name="connsiteX2-467" fmla="*/ 1183087 w 1243241"/>
              <a:gd name="connsiteY2-468" fmla="*/ 613083 h 848503"/>
              <a:gd name="connsiteX3-469" fmla="*/ 1202325 w 1243241"/>
              <a:gd name="connsiteY3-470" fmla="*/ 169895 h 848503"/>
              <a:gd name="connsiteX4-471" fmla="*/ 981005 w 1243241"/>
              <a:gd name="connsiteY4-472" fmla="*/ 15239 h 848503"/>
              <a:gd name="connsiteX5-473" fmla="*/ 245994 w 1243241"/>
              <a:gd name="connsiteY5-474" fmla="*/ 88363 h 848503"/>
              <a:gd name="connsiteX6-475" fmla="*/ 23501 w 1243241"/>
              <a:gd name="connsiteY6-476" fmla="*/ 564050 h 848503"/>
              <a:gd name="connsiteX7-477" fmla="*/ 552172 w 1243241"/>
              <a:gd name="connsiteY7-478" fmla="*/ 726711 h 848503"/>
              <a:gd name="connsiteX8-479" fmla="*/ 633056 w 1243241"/>
              <a:gd name="connsiteY8-480" fmla="*/ 848503 h 848503"/>
              <a:gd name="connsiteX0-481" fmla="*/ 633056 w 1243241"/>
              <a:gd name="connsiteY0-482" fmla="*/ 852489 h 852489"/>
              <a:gd name="connsiteX1-483" fmla="*/ 825461 w 1243241"/>
              <a:gd name="connsiteY1-484" fmla="*/ 773218 h 852489"/>
              <a:gd name="connsiteX2-485" fmla="*/ 1183087 w 1243241"/>
              <a:gd name="connsiteY2-486" fmla="*/ 617069 h 852489"/>
              <a:gd name="connsiteX3-487" fmla="*/ 1202325 w 1243241"/>
              <a:gd name="connsiteY3-488" fmla="*/ 173881 h 852489"/>
              <a:gd name="connsiteX4-489" fmla="*/ 981005 w 1243241"/>
              <a:gd name="connsiteY4-490" fmla="*/ 19225 h 852489"/>
              <a:gd name="connsiteX5-491" fmla="*/ 245994 w 1243241"/>
              <a:gd name="connsiteY5-492" fmla="*/ 92349 h 852489"/>
              <a:gd name="connsiteX6-493" fmla="*/ 23501 w 1243241"/>
              <a:gd name="connsiteY6-494" fmla="*/ 568036 h 852489"/>
              <a:gd name="connsiteX7-495" fmla="*/ 552172 w 1243241"/>
              <a:gd name="connsiteY7-496" fmla="*/ 730697 h 852489"/>
              <a:gd name="connsiteX8-497" fmla="*/ 633056 w 1243241"/>
              <a:gd name="connsiteY8-498" fmla="*/ 852489 h 852489"/>
              <a:gd name="connsiteX0-499" fmla="*/ 633056 w 1238870"/>
              <a:gd name="connsiteY0-500" fmla="*/ 852489 h 852489"/>
              <a:gd name="connsiteX1-501" fmla="*/ 825461 w 1238870"/>
              <a:gd name="connsiteY1-502" fmla="*/ 773218 h 852489"/>
              <a:gd name="connsiteX2-503" fmla="*/ 1183087 w 1238870"/>
              <a:gd name="connsiteY2-504" fmla="*/ 617069 h 852489"/>
              <a:gd name="connsiteX3-505" fmla="*/ 1202325 w 1238870"/>
              <a:gd name="connsiteY3-506" fmla="*/ 173881 h 852489"/>
              <a:gd name="connsiteX4-507" fmla="*/ 981005 w 1238870"/>
              <a:gd name="connsiteY4-508" fmla="*/ 19225 h 852489"/>
              <a:gd name="connsiteX5-509" fmla="*/ 245994 w 1238870"/>
              <a:gd name="connsiteY5-510" fmla="*/ 92349 h 852489"/>
              <a:gd name="connsiteX6-511" fmla="*/ 23501 w 1238870"/>
              <a:gd name="connsiteY6-512" fmla="*/ 568036 h 852489"/>
              <a:gd name="connsiteX7-513" fmla="*/ 552172 w 1238870"/>
              <a:gd name="connsiteY7-514" fmla="*/ 730697 h 852489"/>
              <a:gd name="connsiteX8-515" fmla="*/ 633056 w 1238870"/>
              <a:gd name="connsiteY8-516" fmla="*/ 852489 h 852489"/>
              <a:gd name="connsiteX0-517" fmla="*/ 633056 w 1237972"/>
              <a:gd name="connsiteY0-518" fmla="*/ 852489 h 852489"/>
              <a:gd name="connsiteX1-519" fmla="*/ 825461 w 1237972"/>
              <a:gd name="connsiteY1-520" fmla="*/ 773218 h 852489"/>
              <a:gd name="connsiteX2-521" fmla="*/ 1183087 w 1237972"/>
              <a:gd name="connsiteY2-522" fmla="*/ 617069 h 852489"/>
              <a:gd name="connsiteX3-523" fmla="*/ 1202325 w 1237972"/>
              <a:gd name="connsiteY3-524" fmla="*/ 173881 h 852489"/>
              <a:gd name="connsiteX4-525" fmla="*/ 981005 w 1237972"/>
              <a:gd name="connsiteY4-526" fmla="*/ 19225 h 852489"/>
              <a:gd name="connsiteX5-527" fmla="*/ 245994 w 1237972"/>
              <a:gd name="connsiteY5-528" fmla="*/ 92349 h 852489"/>
              <a:gd name="connsiteX6-529" fmla="*/ 23501 w 1237972"/>
              <a:gd name="connsiteY6-530" fmla="*/ 568036 h 852489"/>
              <a:gd name="connsiteX7-531" fmla="*/ 552172 w 1237972"/>
              <a:gd name="connsiteY7-532" fmla="*/ 730697 h 852489"/>
              <a:gd name="connsiteX8-533" fmla="*/ 633056 w 1237972"/>
              <a:gd name="connsiteY8-534" fmla="*/ 852489 h 8524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209" y="connsiteY8-210"/>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691109-F4F8-4597-962C-A4F4B7960636}"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691109-F4F8-4597-962C-A4F4B7960636}"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99550" y="692150"/>
            <a:ext cx="2254250" cy="530993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692150"/>
            <a:ext cx="8108950"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691109-F4F8-4597-962C-A4F4B7960636}"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691109-F4F8-4597-962C-A4F4B7960636}"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1971" y="1709738"/>
            <a:ext cx="9165772" cy="2963271"/>
          </a:xfrm>
        </p:spPr>
        <p:txBody>
          <a:bodyPr anchor="b"/>
          <a:lstStyle>
            <a:lvl1pPr algn="ctr">
              <a:defRPr sz="6000"/>
            </a:lvl1pPr>
          </a:lstStyle>
          <a:p>
            <a:r>
              <a:rPr lang="en-US"/>
              <a:t>Click to edit Master title style</a:t>
            </a:r>
            <a:endParaRPr lang="en-US" dirty="0"/>
          </a:p>
        </p:txBody>
      </p:sp>
      <p:sp>
        <p:nvSpPr>
          <p:cNvPr id="3" name="Text Placeholder 2"/>
          <p:cNvSpPr>
            <a:spLocks noGrp="1"/>
          </p:cNvSpPr>
          <p:nvPr>
            <p:ph type="body" idx="1"/>
          </p:nvPr>
        </p:nvSpPr>
        <p:spPr>
          <a:xfrm>
            <a:off x="1621971" y="4875028"/>
            <a:ext cx="9165772" cy="1052623"/>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691109-F4F8-4597-962C-A4F4B7960636}"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20722" y="2095500"/>
            <a:ext cx="499907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81056" y="2095500"/>
            <a:ext cx="5072743"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691109-F4F8-4597-962C-A4F4B7960636}" type="datetimeFigureOut">
              <a:rPr lang="en-US" smtClean="0"/>
              <a:t>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702129"/>
            <a:ext cx="10326688" cy="1125675"/>
          </a:xfrm>
        </p:spPr>
        <p:txBody>
          <a:bodyPr/>
          <a:lstStyle/>
          <a:p>
            <a:r>
              <a:rPr lang="en-US" dirty="0"/>
              <a:t>Click to edit Master title style</a:t>
            </a:r>
          </a:p>
        </p:txBody>
      </p:sp>
      <p:sp>
        <p:nvSpPr>
          <p:cNvPr id="3" name="Text Placeholder 2"/>
          <p:cNvSpPr>
            <a:spLocks noGrp="1"/>
          </p:cNvSpPr>
          <p:nvPr>
            <p:ph type="body" idx="1"/>
          </p:nvPr>
        </p:nvSpPr>
        <p:spPr>
          <a:xfrm>
            <a:off x="1028700" y="1827804"/>
            <a:ext cx="496887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28700" y="2642191"/>
            <a:ext cx="4968875"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81054" y="1827804"/>
            <a:ext cx="5087034"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81054" y="2642191"/>
            <a:ext cx="5087034"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1691109-F4F8-4597-962C-A4F4B7960636}" type="datetimeFigureOut">
              <a:rPr lang="en-US" smtClean="0"/>
              <a:t>12/6/23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7FAD9F-AEE9-406E-B720-57D2B9DB281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1691109-F4F8-4597-962C-A4F4B7960636}" type="datetimeFigureOut">
              <a:rPr lang="en-US" smtClean="0"/>
              <a:t>12/6/23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p:cNvSpPr/>
          <p:nvPr/>
        </p:nvSpPr>
        <p:spPr>
          <a:xfrm rot="492880">
            <a:off x="2401240"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1" fmla="*/ 284667 w 961601"/>
              <a:gd name="connsiteY0-2" fmla="*/ 725435 h 725435"/>
              <a:gd name="connsiteX1-3" fmla="*/ 430018 w 961601"/>
              <a:gd name="connsiteY1-4" fmla="*/ 636758 h 725435"/>
              <a:gd name="connsiteX2-5" fmla="*/ 820834 w 961601"/>
              <a:gd name="connsiteY2-6" fmla="*/ 548364 h 725435"/>
              <a:gd name="connsiteX3-7" fmla="*/ 954560 w 961601"/>
              <a:gd name="connsiteY3-8" fmla="*/ 257282 h 725435"/>
              <a:gd name="connsiteX4-9" fmla="*/ 674525 w 961601"/>
              <a:gd name="connsiteY4-10" fmla="*/ 5631 h 725435"/>
              <a:gd name="connsiteX5-11" fmla="*/ 15300 w 961601"/>
              <a:gd name="connsiteY5-12" fmla="*/ 246614 h 725435"/>
              <a:gd name="connsiteX6-13" fmla="*/ 217325 w 961601"/>
              <a:gd name="connsiteY6-14" fmla="*/ 650664 h 725435"/>
              <a:gd name="connsiteX7-15" fmla="*/ 284667 w 961601"/>
              <a:gd name="connsiteY7-16" fmla="*/ 725435 h 725435"/>
              <a:gd name="connsiteX0-17" fmla="*/ 284667 w 961601"/>
              <a:gd name="connsiteY0-18" fmla="*/ 725962 h 725962"/>
              <a:gd name="connsiteX1-19" fmla="*/ 430018 w 961601"/>
              <a:gd name="connsiteY1-20" fmla="*/ 637285 h 725962"/>
              <a:gd name="connsiteX2-21" fmla="*/ 820834 w 961601"/>
              <a:gd name="connsiteY2-22" fmla="*/ 548891 h 725962"/>
              <a:gd name="connsiteX3-23" fmla="*/ 954560 w 961601"/>
              <a:gd name="connsiteY3-24" fmla="*/ 257809 h 725962"/>
              <a:gd name="connsiteX4-25" fmla="*/ 674525 w 961601"/>
              <a:gd name="connsiteY4-26" fmla="*/ 6158 h 725962"/>
              <a:gd name="connsiteX5-27" fmla="*/ 15300 w 961601"/>
              <a:gd name="connsiteY5-28" fmla="*/ 247141 h 725962"/>
              <a:gd name="connsiteX6-29" fmla="*/ 217325 w 961601"/>
              <a:gd name="connsiteY6-30" fmla="*/ 651191 h 725962"/>
              <a:gd name="connsiteX7-31" fmla="*/ 284667 w 961601"/>
              <a:gd name="connsiteY7-32" fmla="*/ 725962 h 725962"/>
              <a:gd name="connsiteX0-33" fmla="*/ 410902 w 1087836"/>
              <a:gd name="connsiteY0-34" fmla="*/ 719810 h 719810"/>
              <a:gd name="connsiteX1-35" fmla="*/ 556253 w 1087836"/>
              <a:gd name="connsiteY1-36" fmla="*/ 631133 h 719810"/>
              <a:gd name="connsiteX2-37" fmla="*/ 947069 w 1087836"/>
              <a:gd name="connsiteY2-38" fmla="*/ 542739 h 719810"/>
              <a:gd name="connsiteX3-39" fmla="*/ 1080795 w 1087836"/>
              <a:gd name="connsiteY3-40" fmla="*/ 251657 h 719810"/>
              <a:gd name="connsiteX4-41" fmla="*/ 800760 w 1087836"/>
              <a:gd name="connsiteY4-42" fmla="*/ 6 h 719810"/>
              <a:gd name="connsiteX5-43" fmla="*/ 5261 w 1087836"/>
              <a:gd name="connsiteY5-44" fmla="*/ 248982 h 719810"/>
              <a:gd name="connsiteX6-45" fmla="*/ 343560 w 1087836"/>
              <a:gd name="connsiteY6-46" fmla="*/ 645039 h 719810"/>
              <a:gd name="connsiteX7-47" fmla="*/ 410902 w 1087836"/>
              <a:gd name="connsiteY7-48" fmla="*/ 719810 h 719810"/>
              <a:gd name="connsiteX0-49" fmla="*/ 412791 w 1089725"/>
              <a:gd name="connsiteY0-50" fmla="*/ 726835 h 726835"/>
              <a:gd name="connsiteX1-51" fmla="*/ 558142 w 1089725"/>
              <a:gd name="connsiteY1-52" fmla="*/ 638158 h 726835"/>
              <a:gd name="connsiteX2-53" fmla="*/ 948958 w 1089725"/>
              <a:gd name="connsiteY2-54" fmla="*/ 549764 h 726835"/>
              <a:gd name="connsiteX3-55" fmla="*/ 1082684 w 1089725"/>
              <a:gd name="connsiteY3-56" fmla="*/ 258682 h 726835"/>
              <a:gd name="connsiteX4-57" fmla="*/ 802649 w 1089725"/>
              <a:gd name="connsiteY4-58" fmla="*/ 7031 h 726835"/>
              <a:gd name="connsiteX5-59" fmla="*/ 171027 w 1089725"/>
              <a:gd name="connsiteY5-60" fmla="*/ 85967 h 726835"/>
              <a:gd name="connsiteX6-61" fmla="*/ 7150 w 1089725"/>
              <a:gd name="connsiteY6-62" fmla="*/ 256007 h 726835"/>
              <a:gd name="connsiteX7-63" fmla="*/ 345449 w 1089725"/>
              <a:gd name="connsiteY7-64" fmla="*/ 652064 h 726835"/>
              <a:gd name="connsiteX8" fmla="*/ 412791 w 1089725"/>
              <a:gd name="connsiteY8" fmla="*/ 726835 h 726835"/>
              <a:gd name="connsiteX0-65" fmla="*/ 409002 w 1085936"/>
              <a:gd name="connsiteY0-66" fmla="*/ 726835 h 726835"/>
              <a:gd name="connsiteX1-67" fmla="*/ 554353 w 1085936"/>
              <a:gd name="connsiteY1-68" fmla="*/ 638158 h 726835"/>
              <a:gd name="connsiteX2-69" fmla="*/ 945169 w 1085936"/>
              <a:gd name="connsiteY2-70" fmla="*/ 549764 h 726835"/>
              <a:gd name="connsiteX3-71" fmla="*/ 1078895 w 1085936"/>
              <a:gd name="connsiteY3-72" fmla="*/ 258682 h 726835"/>
              <a:gd name="connsiteX4-73" fmla="*/ 798860 w 1085936"/>
              <a:gd name="connsiteY4-74" fmla="*/ 7031 h 726835"/>
              <a:gd name="connsiteX5-75" fmla="*/ 167238 w 1085936"/>
              <a:gd name="connsiteY5-76" fmla="*/ 85967 h 726835"/>
              <a:gd name="connsiteX6-77" fmla="*/ 7460 w 1085936"/>
              <a:gd name="connsiteY6-78" fmla="*/ 285590 h 726835"/>
              <a:gd name="connsiteX7-79" fmla="*/ 341660 w 1085936"/>
              <a:gd name="connsiteY7-80" fmla="*/ 652064 h 726835"/>
              <a:gd name="connsiteX8-81" fmla="*/ 409002 w 1085936"/>
              <a:gd name="connsiteY8-82" fmla="*/ 726835 h 726835"/>
              <a:gd name="connsiteX0-83" fmla="*/ 409002 w 1085936"/>
              <a:gd name="connsiteY0-84" fmla="*/ 726835 h 726835"/>
              <a:gd name="connsiteX1-85" fmla="*/ 554353 w 1085936"/>
              <a:gd name="connsiteY1-86" fmla="*/ 638158 h 726835"/>
              <a:gd name="connsiteX2-87" fmla="*/ 945169 w 1085936"/>
              <a:gd name="connsiteY2-88" fmla="*/ 549764 h 726835"/>
              <a:gd name="connsiteX3-89" fmla="*/ 1078895 w 1085936"/>
              <a:gd name="connsiteY3-90" fmla="*/ 258682 h 726835"/>
              <a:gd name="connsiteX4-91" fmla="*/ 798860 w 1085936"/>
              <a:gd name="connsiteY4-92" fmla="*/ 7031 h 726835"/>
              <a:gd name="connsiteX5-93" fmla="*/ 167238 w 1085936"/>
              <a:gd name="connsiteY5-94" fmla="*/ 85967 h 726835"/>
              <a:gd name="connsiteX6-95" fmla="*/ 7460 w 1085936"/>
              <a:gd name="connsiteY6-96" fmla="*/ 285590 h 726835"/>
              <a:gd name="connsiteX7-97" fmla="*/ 341660 w 1085936"/>
              <a:gd name="connsiteY7-98" fmla="*/ 652064 h 726835"/>
              <a:gd name="connsiteX8-99" fmla="*/ 409002 w 1085936"/>
              <a:gd name="connsiteY8-100" fmla="*/ 726835 h 726835"/>
              <a:gd name="connsiteX0-101" fmla="*/ 407340 w 1084274"/>
              <a:gd name="connsiteY0-102" fmla="*/ 726835 h 726835"/>
              <a:gd name="connsiteX1-103" fmla="*/ 552691 w 1084274"/>
              <a:gd name="connsiteY1-104" fmla="*/ 638158 h 726835"/>
              <a:gd name="connsiteX2-105" fmla="*/ 943507 w 1084274"/>
              <a:gd name="connsiteY2-106" fmla="*/ 549764 h 726835"/>
              <a:gd name="connsiteX3-107" fmla="*/ 1077233 w 1084274"/>
              <a:gd name="connsiteY3-108" fmla="*/ 258682 h 726835"/>
              <a:gd name="connsiteX4-109" fmla="*/ 797198 w 1084274"/>
              <a:gd name="connsiteY4-110" fmla="*/ 7031 h 726835"/>
              <a:gd name="connsiteX5-111" fmla="*/ 165576 w 1084274"/>
              <a:gd name="connsiteY5-112" fmla="*/ 85967 h 726835"/>
              <a:gd name="connsiteX6-113" fmla="*/ 5798 w 1084274"/>
              <a:gd name="connsiteY6-114" fmla="*/ 285590 h 726835"/>
              <a:gd name="connsiteX7-115" fmla="*/ 339998 w 1084274"/>
              <a:gd name="connsiteY7-116" fmla="*/ 652064 h 726835"/>
              <a:gd name="connsiteX8-117" fmla="*/ 407340 w 1084274"/>
              <a:gd name="connsiteY8-118" fmla="*/ 726835 h 726835"/>
              <a:gd name="connsiteX0-119" fmla="*/ 405193 w 1082127"/>
              <a:gd name="connsiteY0-120" fmla="*/ 726835 h 726835"/>
              <a:gd name="connsiteX1-121" fmla="*/ 550544 w 1082127"/>
              <a:gd name="connsiteY1-122" fmla="*/ 638158 h 726835"/>
              <a:gd name="connsiteX2-123" fmla="*/ 941360 w 1082127"/>
              <a:gd name="connsiteY2-124" fmla="*/ 549764 h 726835"/>
              <a:gd name="connsiteX3-125" fmla="*/ 1075086 w 1082127"/>
              <a:gd name="connsiteY3-126" fmla="*/ 258682 h 726835"/>
              <a:gd name="connsiteX4-127" fmla="*/ 795051 w 1082127"/>
              <a:gd name="connsiteY4-128" fmla="*/ 7031 h 726835"/>
              <a:gd name="connsiteX5-129" fmla="*/ 163429 w 1082127"/>
              <a:gd name="connsiteY5-130" fmla="*/ 85967 h 726835"/>
              <a:gd name="connsiteX6-131" fmla="*/ 5959 w 1082127"/>
              <a:gd name="connsiteY6-132" fmla="*/ 336874 h 726835"/>
              <a:gd name="connsiteX7-133" fmla="*/ 337851 w 1082127"/>
              <a:gd name="connsiteY7-134" fmla="*/ 652064 h 726835"/>
              <a:gd name="connsiteX8-135" fmla="*/ 405193 w 1082127"/>
              <a:gd name="connsiteY8-136" fmla="*/ 726835 h 726835"/>
              <a:gd name="connsiteX0-137" fmla="*/ 405097 w 1082031"/>
              <a:gd name="connsiteY0-138" fmla="*/ 727553 h 727553"/>
              <a:gd name="connsiteX1-139" fmla="*/ 550448 w 1082031"/>
              <a:gd name="connsiteY1-140" fmla="*/ 638876 h 727553"/>
              <a:gd name="connsiteX2-141" fmla="*/ 941264 w 1082031"/>
              <a:gd name="connsiteY2-142" fmla="*/ 550482 h 727553"/>
              <a:gd name="connsiteX3-143" fmla="*/ 1074990 w 1082031"/>
              <a:gd name="connsiteY3-144" fmla="*/ 259400 h 727553"/>
              <a:gd name="connsiteX4-145" fmla="*/ 794955 w 1082031"/>
              <a:gd name="connsiteY4-146" fmla="*/ 7749 h 727553"/>
              <a:gd name="connsiteX5-147" fmla="*/ 164686 w 1082031"/>
              <a:gd name="connsiteY5-148" fmla="*/ 81610 h 727553"/>
              <a:gd name="connsiteX6-149" fmla="*/ 5863 w 1082031"/>
              <a:gd name="connsiteY6-150" fmla="*/ 337592 h 727553"/>
              <a:gd name="connsiteX7-151" fmla="*/ 337755 w 1082031"/>
              <a:gd name="connsiteY7-152" fmla="*/ 652782 h 727553"/>
              <a:gd name="connsiteX8-153" fmla="*/ 405097 w 1082031"/>
              <a:gd name="connsiteY8-154" fmla="*/ 727553 h 727553"/>
              <a:gd name="connsiteX0-155" fmla="*/ 427815 w 1104749"/>
              <a:gd name="connsiteY0-156" fmla="*/ 727553 h 727553"/>
              <a:gd name="connsiteX1-157" fmla="*/ 573166 w 1104749"/>
              <a:gd name="connsiteY1-158" fmla="*/ 638876 h 727553"/>
              <a:gd name="connsiteX2-159" fmla="*/ 963982 w 1104749"/>
              <a:gd name="connsiteY2-160" fmla="*/ 550482 h 727553"/>
              <a:gd name="connsiteX3-161" fmla="*/ 1097708 w 1104749"/>
              <a:gd name="connsiteY3-162" fmla="*/ 259400 h 727553"/>
              <a:gd name="connsiteX4-163" fmla="*/ 817673 w 1104749"/>
              <a:gd name="connsiteY4-164" fmla="*/ 7749 h 727553"/>
              <a:gd name="connsiteX5-165" fmla="*/ 187404 w 1104749"/>
              <a:gd name="connsiteY5-166" fmla="*/ 81610 h 727553"/>
              <a:gd name="connsiteX6-167" fmla="*/ 4537 w 1104749"/>
              <a:gd name="connsiteY6-168" fmla="*/ 344274 h 727553"/>
              <a:gd name="connsiteX7-169" fmla="*/ 360473 w 1104749"/>
              <a:gd name="connsiteY7-170" fmla="*/ 652782 h 727553"/>
              <a:gd name="connsiteX8-171" fmla="*/ 427815 w 1104749"/>
              <a:gd name="connsiteY8-172" fmla="*/ 727553 h 727553"/>
              <a:gd name="connsiteX0-173" fmla="*/ 423278 w 1100212"/>
              <a:gd name="connsiteY0-174" fmla="*/ 727553 h 727553"/>
              <a:gd name="connsiteX1-175" fmla="*/ 568629 w 1100212"/>
              <a:gd name="connsiteY1-176" fmla="*/ 638876 h 727553"/>
              <a:gd name="connsiteX2-177" fmla="*/ 959445 w 1100212"/>
              <a:gd name="connsiteY2-178" fmla="*/ 550482 h 727553"/>
              <a:gd name="connsiteX3-179" fmla="*/ 1093171 w 1100212"/>
              <a:gd name="connsiteY3-180" fmla="*/ 259400 h 727553"/>
              <a:gd name="connsiteX4-181" fmla="*/ 813136 w 1100212"/>
              <a:gd name="connsiteY4-182" fmla="*/ 7749 h 727553"/>
              <a:gd name="connsiteX5-183" fmla="*/ 182867 w 1100212"/>
              <a:gd name="connsiteY5-184" fmla="*/ 81610 h 727553"/>
              <a:gd name="connsiteX6-185" fmla="*/ 0 w 1100212"/>
              <a:gd name="connsiteY6-186" fmla="*/ 344274 h 727553"/>
              <a:gd name="connsiteX7-187" fmla="*/ 355936 w 1100212"/>
              <a:gd name="connsiteY7-188" fmla="*/ 652782 h 727553"/>
              <a:gd name="connsiteX8-189" fmla="*/ 423278 w 1100212"/>
              <a:gd name="connsiteY8-190" fmla="*/ 727553 h 727553"/>
              <a:gd name="connsiteX0-191" fmla="*/ 423278 w 1100212"/>
              <a:gd name="connsiteY0-192" fmla="*/ 727553 h 727553"/>
              <a:gd name="connsiteX1-193" fmla="*/ 568629 w 1100212"/>
              <a:gd name="connsiteY1-194" fmla="*/ 638876 h 727553"/>
              <a:gd name="connsiteX2-195" fmla="*/ 959445 w 1100212"/>
              <a:gd name="connsiteY2-196" fmla="*/ 550482 h 727553"/>
              <a:gd name="connsiteX3-197" fmla="*/ 1093171 w 1100212"/>
              <a:gd name="connsiteY3-198" fmla="*/ 259400 h 727553"/>
              <a:gd name="connsiteX4-199" fmla="*/ 813136 w 1100212"/>
              <a:gd name="connsiteY4-200" fmla="*/ 7749 h 727553"/>
              <a:gd name="connsiteX5-201" fmla="*/ 182867 w 1100212"/>
              <a:gd name="connsiteY5-202" fmla="*/ 81610 h 727553"/>
              <a:gd name="connsiteX6-203" fmla="*/ 0 w 1100212"/>
              <a:gd name="connsiteY6-204" fmla="*/ 344274 h 727553"/>
              <a:gd name="connsiteX7-205" fmla="*/ 355936 w 1100212"/>
              <a:gd name="connsiteY7-206" fmla="*/ 652782 h 727553"/>
              <a:gd name="connsiteX8-207" fmla="*/ 423278 w 1100212"/>
              <a:gd name="connsiteY8-208" fmla="*/ 727553 h 727553"/>
              <a:gd name="connsiteX0-209" fmla="*/ 437503 w 1114437"/>
              <a:gd name="connsiteY0-210" fmla="*/ 727553 h 727553"/>
              <a:gd name="connsiteX1-211" fmla="*/ 582854 w 1114437"/>
              <a:gd name="connsiteY1-212" fmla="*/ 638876 h 727553"/>
              <a:gd name="connsiteX2-213" fmla="*/ 973670 w 1114437"/>
              <a:gd name="connsiteY2-214" fmla="*/ 550482 h 727553"/>
              <a:gd name="connsiteX3-215" fmla="*/ 1107396 w 1114437"/>
              <a:gd name="connsiteY3-216" fmla="*/ 259400 h 727553"/>
              <a:gd name="connsiteX4-217" fmla="*/ 827361 w 1114437"/>
              <a:gd name="connsiteY4-218" fmla="*/ 7749 h 727553"/>
              <a:gd name="connsiteX5-219" fmla="*/ 197092 w 1114437"/>
              <a:gd name="connsiteY5-220" fmla="*/ 81610 h 727553"/>
              <a:gd name="connsiteX6-221" fmla="*/ 0 w 1114437"/>
              <a:gd name="connsiteY6-222" fmla="*/ 341962 h 727553"/>
              <a:gd name="connsiteX7-223" fmla="*/ 370161 w 1114437"/>
              <a:gd name="connsiteY7-224" fmla="*/ 652782 h 727553"/>
              <a:gd name="connsiteX8-225" fmla="*/ 437503 w 1114437"/>
              <a:gd name="connsiteY8-226" fmla="*/ 727553 h 727553"/>
              <a:gd name="connsiteX0-227" fmla="*/ 463684 w 1140618"/>
              <a:gd name="connsiteY0-228" fmla="*/ 727553 h 727553"/>
              <a:gd name="connsiteX1-229" fmla="*/ 609035 w 1140618"/>
              <a:gd name="connsiteY1-230" fmla="*/ 638876 h 727553"/>
              <a:gd name="connsiteX2-231" fmla="*/ 999851 w 1140618"/>
              <a:gd name="connsiteY2-232" fmla="*/ 550482 h 727553"/>
              <a:gd name="connsiteX3-233" fmla="*/ 1133577 w 1140618"/>
              <a:gd name="connsiteY3-234" fmla="*/ 259400 h 727553"/>
              <a:gd name="connsiteX4-235" fmla="*/ 853542 w 1140618"/>
              <a:gd name="connsiteY4-236" fmla="*/ 7749 h 727553"/>
              <a:gd name="connsiteX5-237" fmla="*/ 223273 w 1140618"/>
              <a:gd name="connsiteY5-238" fmla="*/ 81610 h 727553"/>
              <a:gd name="connsiteX6-239" fmla="*/ 0 w 1140618"/>
              <a:gd name="connsiteY6-240" fmla="*/ 343816 h 727553"/>
              <a:gd name="connsiteX7-241" fmla="*/ 396342 w 1140618"/>
              <a:gd name="connsiteY7-242" fmla="*/ 652782 h 727553"/>
              <a:gd name="connsiteX8-243" fmla="*/ 463684 w 1140618"/>
              <a:gd name="connsiteY8-244" fmla="*/ 727553 h 727553"/>
              <a:gd name="connsiteX0-245" fmla="*/ 463684 w 1140714"/>
              <a:gd name="connsiteY0-246" fmla="*/ 719277 h 719277"/>
              <a:gd name="connsiteX1-247" fmla="*/ 609035 w 1140714"/>
              <a:gd name="connsiteY1-248" fmla="*/ 630600 h 719277"/>
              <a:gd name="connsiteX2-249" fmla="*/ 999851 w 1140714"/>
              <a:gd name="connsiteY2-250" fmla="*/ 542206 h 719277"/>
              <a:gd name="connsiteX3-251" fmla="*/ 1133577 w 1140714"/>
              <a:gd name="connsiteY3-252" fmla="*/ 251124 h 719277"/>
              <a:gd name="connsiteX4-253" fmla="*/ 852002 w 1140714"/>
              <a:gd name="connsiteY4-254" fmla="*/ 8636 h 719277"/>
              <a:gd name="connsiteX5-255" fmla="*/ 223273 w 1140714"/>
              <a:gd name="connsiteY5-256" fmla="*/ 73334 h 719277"/>
              <a:gd name="connsiteX6-257" fmla="*/ 0 w 1140714"/>
              <a:gd name="connsiteY6-258" fmla="*/ 335540 h 719277"/>
              <a:gd name="connsiteX7-259" fmla="*/ 396342 w 1140714"/>
              <a:gd name="connsiteY7-260" fmla="*/ 644506 h 719277"/>
              <a:gd name="connsiteX8-261" fmla="*/ 463684 w 1140714"/>
              <a:gd name="connsiteY8-262" fmla="*/ 719277 h 719277"/>
              <a:gd name="connsiteX0-263" fmla="*/ 463684 w 1140714"/>
              <a:gd name="connsiteY0-264" fmla="*/ 721380 h 721380"/>
              <a:gd name="connsiteX1-265" fmla="*/ 609035 w 1140714"/>
              <a:gd name="connsiteY1-266" fmla="*/ 632703 h 721380"/>
              <a:gd name="connsiteX2-267" fmla="*/ 999851 w 1140714"/>
              <a:gd name="connsiteY2-268" fmla="*/ 544309 h 721380"/>
              <a:gd name="connsiteX3-269" fmla="*/ 1133577 w 1140714"/>
              <a:gd name="connsiteY3-270" fmla="*/ 253227 h 721380"/>
              <a:gd name="connsiteX4-271" fmla="*/ 852002 w 1140714"/>
              <a:gd name="connsiteY4-272" fmla="*/ 10739 h 721380"/>
              <a:gd name="connsiteX5-273" fmla="*/ 223273 w 1140714"/>
              <a:gd name="connsiteY5-274" fmla="*/ 64441 h 721380"/>
              <a:gd name="connsiteX6-275" fmla="*/ 0 w 1140714"/>
              <a:gd name="connsiteY6-276" fmla="*/ 337643 h 721380"/>
              <a:gd name="connsiteX7-277" fmla="*/ 396342 w 1140714"/>
              <a:gd name="connsiteY7-278" fmla="*/ 646609 h 721380"/>
              <a:gd name="connsiteX8-279" fmla="*/ 463684 w 1140714"/>
              <a:gd name="connsiteY8-280" fmla="*/ 721380 h 721380"/>
              <a:gd name="connsiteX0-281" fmla="*/ 463684 w 1140714"/>
              <a:gd name="connsiteY0-282" fmla="*/ 721380 h 721380"/>
              <a:gd name="connsiteX1-283" fmla="*/ 609035 w 1140714"/>
              <a:gd name="connsiteY1-284" fmla="*/ 632703 h 721380"/>
              <a:gd name="connsiteX2-285" fmla="*/ 999851 w 1140714"/>
              <a:gd name="connsiteY2-286" fmla="*/ 544309 h 721380"/>
              <a:gd name="connsiteX3-287" fmla="*/ 1133577 w 1140714"/>
              <a:gd name="connsiteY3-288" fmla="*/ 253227 h 721380"/>
              <a:gd name="connsiteX4-289" fmla="*/ 852002 w 1140714"/>
              <a:gd name="connsiteY4-290" fmla="*/ 10739 h 721380"/>
              <a:gd name="connsiteX5-291" fmla="*/ 223273 w 1140714"/>
              <a:gd name="connsiteY5-292" fmla="*/ 64441 h 721380"/>
              <a:gd name="connsiteX6-293" fmla="*/ 0 w 1140714"/>
              <a:gd name="connsiteY6-294" fmla="*/ 337643 h 721380"/>
              <a:gd name="connsiteX7-295" fmla="*/ 396342 w 1140714"/>
              <a:gd name="connsiteY7-296" fmla="*/ 646609 h 721380"/>
              <a:gd name="connsiteX8-297" fmla="*/ 463684 w 1140714"/>
              <a:gd name="connsiteY8-298" fmla="*/ 721380 h 721380"/>
              <a:gd name="connsiteX0-299" fmla="*/ 463684 w 1138513"/>
              <a:gd name="connsiteY0-300" fmla="*/ 721380 h 721380"/>
              <a:gd name="connsiteX1-301" fmla="*/ 610575 w 1138513"/>
              <a:gd name="connsiteY1-302" fmla="*/ 643699 h 721380"/>
              <a:gd name="connsiteX2-303" fmla="*/ 999851 w 1138513"/>
              <a:gd name="connsiteY2-304" fmla="*/ 544309 h 721380"/>
              <a:gd name="connsiteX3-305" fmla="*/ 1133577 w 1138513"/>
              <a:gd name="connsiteY3-306" fmla="*/ 253227 h 721380"/>
              <a:gd name="connsiteX4-307" fmla="*/ 852002 w 1138513"/>
              <a:gd name="connsiteY4-308" fmla="*/ 10739 h 721380"/>
              <a:gd name="connsiteX5-309" fmla="*/ 223273 w 1138513"/>
              <a:gd name="connsiteY5-310" fmla="*/ 64441 h 721380"/>
              <a:gd name="connsiteX6-311" fmla="*/ 0 w 1138513"/>
              <a:gd name="connsiteY6-312" fmla="*/ 337643 h 721380"/>
              <a:gd name="connsiteX7-313" fmla="*/ 396342 w 1138513"/>
              <a:gd name="connsiteY7-314" fmla="*/ 646609 h 721380"/>
              <a:gd name="connsiteX8-315" fmla="*/ 463684 w 1138513"/>
              <a:gd name="connsiteY8-316" fmla="*/ 721380 h 721380"/>
              <a:gd name="connsiteX0-317" fmla="*/ 463684 w 1138513"/>
              <a:gd name="connsiteY0-318" fmla="*/ 721380 h 721380"/>
              <a:gd name="connsiteX1-319" fmla="*/ 610575 w 1138513"/>
              <a:gd name="connsiteY1-320" fmla="*/ 643699 h 721380"/>
              <a:gd name="connsiteX2-321" fmla="*/ 999851 w 1138513"/>
              <a:gd name="connsiteY2-322" fmla="*/ 544309 h 721380"/>
              <a:gd name="connsiteX3-323" fmla="*/ 1133577 w 1138513"/>
              <a:gd name="connsiteY3-324" fmla="*/ 253227 h 721380"/>
              <a:gd name="connsiteX4-325" fmla="*/ 852002 w 1138513"/>
              <a:gd name="connsiteY4-326" fmla="*/ 10739 h 721380"/>
              <a:gd name="connsiteX5-327" fmla="*/ 223273 w 1138513"/>
              <a:gd name="connsiteY5-328" fmla="*/ 64441 h 721380"/>
              <a:gd name="connsiteX6-329" fmla="*/ 0 w 1138513"/>
              <a:gd name="connsiteY6-330" fmla="*/ 337643 h 721380"/>
              <a:gd name="connsiteX7-331" fmla="*/ 396342 w 1138513"/>
              <a:gd name="connsiteY7-332" fmla="*/ 646609 h 721380"/>
              <a:gd name="connsiteX8-333" fmla="*/ 463684 w 1138513"/>
              <a:gd name="connsiteY8-334" fmla="*/ 721380 h 721380"/>
              <a:gd name="connsiteX0-335" fmla="*/ 463684 w 1136732"/>
              <a:gd name="connsiteY0-336" fmla="*/ 721380 h 721380"/>
              <a:gd name="connsiteX1-337" fmla="*/ 610575 w 1136732"/>
              <a:gd name="connsiteY1-338" fmla="*/ 643699 h 721380"/>
              <a:gd name="connsiteX2-339" fmla="*/ 999851 w 1136732"/>
              <a:gd name="connsiteY2-340" fmla="*/ 544309 h 721380"/>
              <a:gd name="connsiteX3-341" fmla="*/ 1133577 w 1136732"/>
              <a:gd name="connsiteY3-342" fmla="*/ 253227 h 721380"/>
              <a:gd name="connsiteX4-343" fmla="*/ 852002 w 1136732"/>
              <a:gd name="connsiteY4-344" fmla="*/ 10739 h 721380"/>
              <a:gd name="connsiteX5-345" fmla="*/ 223273 w 1136732"/>
              <a:gd name="connsiteY5-346" fmla="*/ 64441 h 721380"/>
              <a:gd name="connsiteX6-347" fmla="*/ 0 w 1136732"/>
              <a:gd name="connsiteY6-348" fmla="*/ 337643 h 721380"/>
              <a:gd name="connsiteX7-349" fmla="*/ 396342 w 1136732"/>
              <a:gd name="connsiteY7-350" fmla="*/ 646609 h 721380"/>
              <a:gd name="connsiteX8-351" fmla="*/ 463684 w 1136732"/>
              <a:gd name="connsiteY8-352" fmla="*/ 721380 h 721380"/>
              <a:gd name="connsiteX0-353" fmla="*/ 463684 w 1121891"/>
              <a:gd name="connsiteY0-354" fmla="*/ 721255 h 721255"/>
              <a:gd name="connsiteX1-355" fmla="*/ 610575 w 1121891"/>
              <a:gd name="connsiteY1-356" fmla="*/ 643574 h 721255"/>
              <a:gd name="connsiteX2-357" fmla="*/ 999851 w 1121891"/>
              <a:gd name="connsiteY2-358" fmla="*/ 544184 h 721255"/>
              <a:gd name="connsiteX3-359" fmla="*/ 1118177 w 1121891"/>
              <a:gd name="connsiteY3-360" fmla="*/ 251269 h 721255"/>
              <a:gd name="connsiteX4-361" fmla="*/ 852002 w 1121891"/>
              <a:gd name="connsiteY4-362" fmla="*/ 10614 h 721255"/>
              <a:gd name="connsiteX5-363" fmla="*/ 223273 w 1121891"/>
              <a:gd name="connsiteY5-364" fmla="*/ 64316 h 721255"/>
              <a:gd name="connsiteX6-365" fmla="*/ 0 w 1121891"/>
              <a:gd name="connsiteY6-366" fmla="*/ 337518 h 721255"/>
              <a:gd name="connsiteX7-367" fmla="*/ 396342 w 1121891"/>
              <a:gd name="connsiteY7-368" fmla="*/ 646484 h 721255"/>
              <a:gd name="connsiteX8-369" fmla="*/ 463684 w 1121891"/>
              <a:gd name="connsiteY8-370" fmla="*/ 721255 h 721255"/>
              <a:gd name="connsiteX0-371" fmla="*/ 463684 w 1123864"/>
              <a:gd name="connsiteY0-372" fmla="*/ 721255 h 721255"/>
              <a:gd name="connsiteX1-373" fmla="*/ 610575 w 1123864"/>
              <a:gd name="connsiteY1-374" fmla="*/ 643574 h 721255"/>
              <a:gd name="connsiteX2-375" fmla="*/ 999851 w 1123864"/>
              <a:gd name="connsiteY2-376" fmla="*/ 549682 h 721255"/>
              <a:gd name="connsiteX3-377" fmla="*/ 1118177 w 1123864"/>
              <a:gd name="connsiteY3-378" fmla="*/ 251269 h 721255"/>
              <a:gd name="connsiteX4-379" fmla="*/ 852002 w 1123864"/>
              <a:gd name="connsiteY4-380" fmla="*/ 10614 h 721255"/>
              <a:gd name="connsiteX5-381" fmla="*/ 223273 w 1123864"/>
              <a:gd name="connsiteY5-382" fmla="*/ 64316 h 721255"/>
              <a:gd name="connsiteX6-383" fmla="*/ 0 w 1123864"/>
              <a:gd name="connsiteY6-384" fmla="*/ 337518 h 721255"/>
              <a:gd name="connsiteX7-385" fmla="*/ 396342 w 1123864"/>
              <a:gd name="connsiteY7-386" fmla="*/ 646484 h 721255"/>
              <a:gd name="connsiteX8-387" fmla="*/ 463684 w 1123864"/>
              <a:gd name="connsiteY8-388" fmla="*/ 721255 h 721255"/>
              <a:gd name="connsiteX0-389" fmla="*/ 463684 w 1123864"/>
              <a:gd name="connsiteY0-390" fmla="*/ 721255 h 721255"/>
              <a:gd name="connsiteX1-391" fmla="*/ 610575 w 1123864"/>
              <a:gd name="connsiteY1-392" fmla="*/ 643574 h 721255"/>
              <a:gd name="connsiteX2-393" fmla="*/ 999851 w 1123864"/>
              <a:gd name="connsiteY2-394" fmla="*/ 549682 h 721255"/>
              <a:gd name="connsiteX3-395" fmla="*/ 1118177 w 1123864"/>
              <a:gd name="connsiteY3-396" fmla="*/ 251269 h 721255"/>
              <a:gd name="connsiteX4-397" fmla="*/ 852002 w 1123864"/>
              <a:gd name="connsiteY4-398" fmla="*/ 10614 h 721255"/>
              <a:gd name="connsiteX5-399" fmla="*/ 223273 w 1123864"/>
              <a:gd name="connsiteY5-400" fmla="*/ 64316 h 721255"/>
              <a:gd name="connsiteX6-401" fmla="*/ 0 w 1123864"/>
              <a:gd name="connsiteY6-402" fmla="*/ 337518 h 721255"/>
              <a:gd name="connsiteX7-403" fmla="*/ 396342 w 1123864"/>
              <a:gd name="connsiteY7-404" fmla="*/ 646484 h 721255"/>
              <a:gd name="connsiteX8-405" fmla="*/ 463684 w 1123864"/>
              <a:gd name="connsiteY8-406" fmla="*/ 721255 h 721255"/>
              <a:gd name="connsiteX0-407" fmla="*/ 463684 w 1123354"/>
              <a:gd name="connsiteY0-408" fmla="*/ 721255 h 721255"/>
              <a:gd name="connsiteX1-409" fmla="*/ 610575 w 1123354"/>
              <a:gd name="connsiteY1-410" fmla="*/ 643574 h 721255"/>
              <a:gd name="connsiteX2-411" fmla="*/ 999851 w 1123354"/>
              <a:gd name="connsiteY2-412" fmla="*/ 549682 h 721255"/>
              <a:gd name="connsiteX3-413" fmla="*/ 1118177 w 1123354"/>
              <a:gd name="connsiteY3-414" fmla="*/ 251269 h 721255"/>
              <a:gd name="connsiteX4-415" fmla="*/ 852002 w 1123354"/>
              <a:gd name="connsiteY4-416" fmla="*/ 10614 h 721255"/>
              <a:gd name="connsiteX5-417" fmla="*/ 223273 w 1123354"/>
              <a:gd name="connsiteY5-418" fmla="*/ 64316 h 721255"/>
              <a:gd name="connsiteX6-419" fmla="*/ 0 w 1123354"/>
              <a:gd name="connsiteY6-420" fmla="*/ 337518 h 721255"/>
              <a:gd name="connsiteX7-421" fmla="*/ 396342 w 1123354"/>
              <a:gd name="connsiteY7-422" fmla="*/ 646484 h 721255"/>
              <a:gd name="connsiteX8-423" fmla="*/ 463684 w 1123354"/>
              <a:gd name="connsiteY8-424" fmla="*/ 721255 h 721255"/>
              <a:gd name="connsiteX0-425" fmla="*/ 411324 w 1070994"/>
              <a:gd name="connsiteY0-426" fmla="*/ 721255 h 721255"/>
              <a:gd name="connsiteX1-427" fmla="*/ 558215 w 1070994"/>
              <a:gd name="connsiteY1-428" fmla="*/ 643574 h 721255"/>
              <a:gd name="connsiteX2-429" fmla="*/ 947491 w 1070994"/>
              <a:gd name="connsiteY2-430" fmla="*/ 549682 h 721255"/>
              <a:gd name="connsiteX3-431" fmla="*/ 1065817 w 1070994"/>
              <a:gd name="connsiteY3-432" fmla="*/ 251269 h 721255"/>
              <a:gd name="connsiteX4-433" fmla="*/ 799642 w 1070994"/>
              <a:gd name="connsiteY4-434" fmla="*/ 10614 h 721255"/>
              <a:gd name="connsiteX5-435" fmla="*/ 170913 w 1070994"/>
              <a:gd name="connsiteY5-436" fmla="*/ 64316 h 721255"/>
              <a:gd name="connsiteX6-437" fmla="*/ 0 w 1070994"/>
              <a:gd name="connsiteY6-438" fmla="*/ 339351 h 721255"/>
              <a:gd name="connsiteX7-439" fmla="*/ 343982 w 1070994"/>
              <a:gd name="connsiteY7-440" fmla="*/ 646484 h 721255"/>
              <a:gd name="connsiteX8-441" fmla="*/ 411324 w 1070994"/>
              <a:gd name="connsiteY8-442" fmla="*/ 721255 h 721255"/>
              <a:gd name="connsiteX0-443" fmla="*/ 391304 w 1050974"/>
              <a:gd name="connsiteY0-444" fmla="*/ 721255 h 721255"/>
              <a:gd name="connsiteX1-445" fmla="*/ 538195 w 1050974"/>
              <a:gd name="connsiteY1-446" fmla="*/ 643574 h 721255"/>
              <a:gd name="connsiteX2-447" fmla="*/ 927471 w 1050974"/>
              <a:gd name="connsiteY2-448" fmla="*/ 549682 h 721255"/>
              <a:gd name="connsiteX3-449" fmla="*/ 1045797 w 1050974"/>
              <a:gd name="connsiteY3-450" fmla="*/ 251269 h 721255"/>
              <a:gd name="connsiteX4-451" fmla="*/ 779622 w 1050974"/>
              <a:gd name="connsiteY4-452" fmla="*/ 10614 h 721255"/>
              <a:gd name="connsiteX5-453" fmla="*/ 150893 w 1050974"/>
              <a:gd name="connsiteY5-454" fmla="*/ 64316 h 721255"/>
              <a:gd name="connsiteX6-455" fmla="*/ 0 w 1050974"/>
              <a:gd name="connsiteY6-456" fmla="*/ 339351 h 721255"/>
              <a:gd name="connsiteX7-457" fmla="*/ 323962 w 1050974"/>
              <a:gd name="connsiteY7-458" fmla="*/ 646484 h 721255"/>
              <a:gd name="connsiteX8-459" fmla="*/ 391304 w 1050974"/>
              <a:gd name="connsiteY8-460" fmla="*/ 721255 h 721255"/>
              <a:gd name="connsiteX0-461" fmla="*/ 391304 w 1050974"/>
              <a:gd name="connsiteY0-462" fmla="*/ 721255 h 721255"/>
              <a:gd name="connsiteX1-463" fmla="*/ 538195 w 1050974"/>
              <a:gd name="connsiteY1-464" fmla="*/ 643574 h 721255"/>
              <a:gd name="connsiteX2-465" fmla="*/ 927471 w 1050974"/>
              <a:gd name="connsiteY2-466" fmla="*/ 549682 h 721255"/>
              <a:gd name="connsiteX3-467" fmla="*/ 1045797 w 1050974"/>
              <a:gd name="connsiteY3-468" fmla="*/ 251269 h 721255"/>
              <a:gd name="connsiteX4-469" fmla="*/ 779622 w 1050974"/>
              <a:gd name="connsiteY4-470" fmla="*/ 10614 h 721255"/>
              <a:gd name="connsiteX5-471" fmla="*/ 150893 w 1050974"/>
              <a:gd name="connsiteY5-472" fmla="*/ 64316 h 721255"/>
              <a:gd name="connsiteX6-473" fmla="*/ 0 w 1050974"/>
              <a:gd name="connsiteY6-474" fmla="*/ 339351 h 721255"/>
              <a:gd name="connsiteX7-475" fmla="*/ 323962 w 1050974"/>
              <a:gd name="connsiteY7-476" fmla="*/ 646484 h 721255"/>
              <a:gd name="connsiteX8-477" fmla="*/ 391304 w 1050974"/>
              <a:gd name="connsiteY8-478" fmla="*/ 721255 h 721255"/>
              <a:gd name="connsiteX0-479" fmla="*/ 391304 w 1050974"/>
              <a:gd name="connsiteY0-480" fmla="*/ 723864 h 723864"/>
              <a:gd name="connsiteX1-481" fmla="*/ 538195 w 1050974"/>
              <a:gd name="connsiteY1-482" fmla="*/ 646183 h 723864"/>
              <a:gd name="connsiteX2-483" fmla="*/ 927471 w 1050974"/>
              <a:gd name="connsiteY2-484" fmla="*/ 552291 h 723864"/>
              <a:gd name="connsiteX3-485" fmla="*/ 1045797 w 1050974"/>
              <a:gd name="connsiteY3-486" fmla="*/ 253878 h 723864"/>
              <a:gd name="connsiteX4-487" fmla="*/ 779622 w 1050974"/>
              <a:gd name="connsiteY4-488" fmla="*/ 13223 h 723864"/>
              <a:gd name="connsiteX5-489" fmla="*/ 201713 w 1050974"/>
              <a:gd name="connsiteY5-490" fmla="*/ 55929 h 723864"/>
              <a:gd name="connsiteX6-491" fmla="*/ 0 w 1050974"/>
              <a:gd name="connsiteY6-492" fmla="*/ 341960 h 723864"/>
              <a:gd name="connsiteX7-493" fmla="*/ 323962 w 1050974"/>
              <a:gd name="connsiteY7-494" fmla="*/ 649093 h 723864"/>
              <a:gd name="connsiteX8-495" fmla="*/ 391304 w 1050974"/>
              <a:gd name="connsiteY8-496" fmla="*/ 723864 h 723864"/>
              <a:gd name="connsiteX0-497" fmla="*/ 391304 w 1050974"/>
              <a:gd name="connsiteY0-498" fmla="*/ 722931 h 722931"/>
              <a:gd name="connsiteX1-499" fmla="*/ 538195 w 1050974"/>
              <a:gd name="connsiteY1-500" fmla="*/ 645250 h 722931"/>
              <a:gd name="connsiteX2-501" fmla="*/ 927471 w 1050974"/>
              <a:gd name="connsiteY2-502" fmla="*/ 551358 h 722931"/>
              <a:gd name="connsiteX3-503" fmla="*/ 1045797 w 1050974"/>
              <a:gd name="connsiteY3-504" fmla="*/ 252945 h 722931"/>
              <a:gd name="connsiteX4-505" fmla="*/ 779622 w 1050974"/>
              <a:gd name="connsiteY4-506" fmla="*/ 12290 h 722931"/>
              <a:gd name="connsiteX5-507" fmla="*/ 215573 w 1050974"/>
              <a:gd name="connsiteY5-508" fmla="*/ 58661 h 722931"/>
              <a:gd name="connsiteX6-509" fmla="*/ 0 w 1050974"/>
              <a:gd name="connsiteY6-510" fmla="*/ 341027 h 722931"/>
              <a:gd name="connsiteX7-511" fmla="*/ 323962 w 1050974"/>
              <a:gd name="connsiteY7-512" fmla="*/ 648160 h 722931"/>
              <a:gd name="connsiteX8-513" fmla="*/ 391304 w 1050974"/>
              <a:gd name="connsiteY8-514" fmla="*/ 722931 h 722931"/>
              <a:gd name="connsiteX0-515" fmla="*/ 382064 w 1041734"/>
              <a:gd name="connsiteY0-516" fmla="*/ 722931 h 722931"/>
              <a:gd name="connsiteX1-517" fmla="*/ 528955 w 1041734"/>
              <a:gd name="connsiteY1-518" fmla="*/ 645250 h 722931"/>
              <a:gd name="connsiteX2-519" fmla="*/ 918231 w 1041734"/>
              <a:gd name="connsiteY2-520" fmla="*/ 551358 h 722931"/>
              <a:gd name="connsiteX3-521" fmla="*/ 1036557 w 1041734"/>
              <a:gd name="connsiteY3-522" fmla="*/ 252945 h 722931"/>
              <a:gd name="connsiteX4-523" fmla="*/ 770382 w 1041734"/>
              <a:gd name="connsiteY4-524" fmla="*/ 12290 h 722931"/>
              <a:gd name="connsiteX5-525" fmla="*/ 206333 w 1041734"/>
              <a:gd name="connsiteY5-526" fmla="*/ 58661 h 722931"/>
              <a:gd name="connsiteX6-527" fmla="*/ 0 w 1041734"/>
              <a:gd name="connsiteY6-528" fmla="*/ 342860 h 722931"/>
              <a:gd name="connsiteX7-529" fmla="*/ 314722 w 1041734"/>
              <a:gd name="connsiteY7-530" fmla="*/ 648160 h 722931"/>
              <a:gd name="connsiteX8-531" fmla="*/ 382064 w 1041734"/>
              <a:gd name="connsiteY8-532" fmla="*/ 722931 h 7229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81" y="connsiteY8-82"/>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a:p>
        </p:txBody>
      </p:sp>
      <p:sp>
        <p:nvSpPr>
          <p:cNvPr id="2" name="Title 1"/>
          <p:cNvSpPr>
            <a:spLocks noGrp="1"/>
          </p:cNvSpPr>
          <p:nvPr>
            <p:ph type="title"/>
          </p:nvPr>
        </p:nvSpPr>
        <p:spPr>
          <a:xfrm>
            <a:off x="3412671" y="1932214"/>
            <a:ext cx="6966858" cy="3091544"/>
          </a:xfrm>
        </p:spPr>
        <p:txBody>
          <a:bodyPr/>
          <a:lstStyle>
            <a:lvl1pPr algn="ctr">
              <a:defRPr/>
            </a:lvl1pPr>
          </a:lstStyle>
          <a:p>
            <a:r>
              <a:rPr lang="en-US"/>
              <a:t>Click to edit Master title style</a:t>
            </a:r>
            <a:endParaRPr lang="en-US" dirty="0"/>
          </a:p>
        </p:txBody>
      </p:sp>
      <p:sp>
        <p:nvSpPr>
          <p:cNvPr id="7" name="Freeform: Shape 6"/>
          <p:cNvSpPr/>
          <p:nvPr/>
        </p:nvSpPr>
        <p:spPr>
          <a:xfrm rot="492880">
            <a:off x="2455668"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1" fmla="*/ 284667 w 961601"/>
              <a:gd name="connsiteY0-2" fmla="*/ 725435 h 725435"/>
              <a:gd name="connsiteX1-3" fmla="*/ 430018 w 961601"/>
              <a:gd name="connsiteY1-4" fmla="*/ 636758 h 725435"/>
              <a:gd name="connsiteX2-5" fmla="*/ 820834 w 961601"/>
              <a:gd name="connsiteY2-6" fmla="*/ 548364 h 725435"/>
              <a:gd name="connsiteX3-7" fmla="*/ 954560 w 961601"/>
              <a:gd name="connsiteY3-8" fmla="*/ 257282 h 725435"/>
              <a:gd name="connsiteX4-9" fmla="*/ 674525 w 961601"/>
              <a:gd name="connsiteY4-10" fmla="*/ 5631 h 725435"/>
              <a:gd name="connsiteX5-11" fmla="*/ 15300 w 961601"/>
              <a:gd name="connsiteY5-12" fmla="*/ 246614 h 725435"/>
              <a:gd name="connsiteX6-13" fmla="*/ 217325 w 961601"/>
              <a:gd name="connsiteY6-14" fmla="*/ 650664 h 725435"/>
              <a:gd name="connsiteX7-15" fmla="*/ 284667 w 961601"/>
              <a:gd name="connsiteY7-16" fmla="*/ 725435 h 725435"/>
              <a:gd name="connsiteX0-17" fmla="*/ 284667 w 961601"/>
              <a:gd name="connsiteY0-18" fmla="*/ 725962 h 725962"/>
              <a:gd name="connsiteX1-19" fmla="*/ 430018 w 961601"/>
              <a:gd name="connsiteY1-20" fmla="*/ 637285 h 725962"/>
              <a:gd name="connsiteX2-21" fmla="*/ 820834 w 961601"/>
              <a:gd name="connsiteY2-22" fmla="*/ 548891 h 725962"/>
              <a:gd name="connsiteX3-23" fmla="*/ 954560 w 961601"/>
              <a:gd name="connsiteY3-24" fmla="*/ 257809 h 725962"/>
              <a:gd name="connsiteX4-25" fmla="*/ 674525 w 961601"/>
              <a:gd name="connsiteY4-26" fmla="*/ 6158 h 725962"/>
              <a:gd name="connsiteX5-27" fmla="*/ 15300 w 961601"/>
              <a:gd name="connsiteY5-28" fmla="*/ 247141 h 725962"/>
              <a:gd name="connsiteX6-29" fmla="*/ 217325 w 961601"/>
              <a:gd name="connsiteY6-30" fmla="*/ 651191 h 725962"/>
              <a:gd name="connsiteX7-31" fmla="*/ 284667 w 961601"/>
              <a:gd name="connsiteY7-32" fmla="*/ 725962 h 725962"/>
              <a:gd name="connsiteX0-33" fmla="*/ 410902 w 1087836"/>
              <a:gd name="connsiteY0-34" fmla="*/ 719810 h 719810"/>
              <a:gd name="connsiteX1-35" fmla="*/ 556253 w 1087836"/>
              <a:gd name="connsiteY1-36" fmla="*/ 631133 h 719810"/>
              <a:gd name="connsiteX2-37" fmla="*/ 947069 w 1087836"/>
              <a:gd name="connsiteY2-38" fmla="*/ 542739 h 719810"/>
              <a:gd name="connsiteX3-39" fmla="*/ 1080795 w 1087836"/>
              <a:gd name="connsiteY3-40" fmla="*/ 251657 h 719810"/>
              <a:gd name="connsiteX4-41" fmla="*/ 800760 w 1087836"/>
              <a:gd name="connsiteY4-42" fmla="*/ 6 h 719810"/>
              <a:gd name="connsiteX5-43" fmla="*/ 5261 w 1087836"/>
              <a:gd name="connsiteY5-44" fmla="*/ 248982 h 719810"/>
              <a:gd name="connsiteX6-45" fmla="*/ 343560 w 1087836"/>
              <a:gd name="connsiteY6-46" fmla="*/ 645039 h 719810"/>
              <a:gd name="connsiteX7-47" fmla="*/ 410902 w 1087836"/>
              <a:gd name="connsiteY7-48" fmla="*/ 719810 h 719810"/>
              <a:gd name="connsiteX0-49" fmla="*/ 412791 w 1089725"/>
              <a:gd name="connsiteY0-50" fmla="*/ 726835 h 726835"/>
              <a:gd name="connsiteX1-51" fmla="*/ 558142 w 1089725"/>
              <a:gd name="connsiteY1-52" fmla="*/ 638158 h 726835"/>
              <a:gd name="connsiteX2-53" fmla="*/ 948958 w 1089725"/>
              <a:gd name="connsiteY2-54" fmla="*/ 549764 h 726835"/>
              <a:gd name="connsiteX3-55" fmla="*/ 1082684 w 1089725"/>
              <a:gd name="connsiteY3-56" fmla="*/ 258682 h 726835"/>
              <a:gd name="connsiteX4-57" fmla="*/ 802649 w 1089725"/>
              <a:gd name="connsiteY4-58" fmla="*/ 7031 h 726835"/>
              <a:gd name="connsiteX5-59" fmla="*/ 171027 w 1089725"/>
              <a:gd name="connsiteY5-60" fmla="*/ 85967 h 726835"/>
              <a:gd name="connsiteX6-61" fmla="*/ 7150 w 1089725"/>
              <a:gd name="connsiteY6-62" fmla="*/ 256007 h 726835"/>
              <a:gd name="connsiteX7-63" fmla="*/ 345449 w 1089725"/>
              <a:gd name="connsiteY7-64" fmla="*/ 652064 h 726835"/>
              <a:gd name="connsiteX8" fmla="*/ 412791 w 1089725"/>
              <a:gd name="connsiteY8" fmla="*/ 726835 h 726835"/>
              <a:gd name="connsiteX0-65" fmla="*/ 409002 w 1085936"/>
              <a:gd name="connsiteY0-66" fmla="*/ 726835 h 726835"/>
              <a:gd name="connsiteX1-67" fmla="*/ 554353 w 1085936"/>
              <a:gd name="connsiteY1-68" fmla="*/ 638158 h 726835"/>
              <a:gd name="connsiteX2-69" fmla="*/ 945169 w 1085936"/>
              <a:gd name="connsiteY2-70" fmla="*/ 549764 h 726835"/>
              <a:gd name="connsiteX3-71" fmla="*/ 1078895 w 1085936"/>
              <a:gd name="connsiteY3-72" fmla="*/ 258682 h 726835"/>
              <a:gd name="connsiteX4-73" fmla="*/ 798860 w 1085936"/>
              <a:gd name="connsiteY4-74" fmla="*/ 7031 h 726835"/>
              <a:gd name="connsiteX5-75" fmla="*/ 167238 w 1085936"/>
              <a:gd name="connsiteY5-76" fmla="*/ 85967 h 726835"/>
              <a:gd name="connsiteX6-77" fmla="*/ 7460 w 1085936"/>
              <a:gd name="connsiteY6-78" fmla="*/ 285590 h 726835"/>
              <a:gd name="connsiteX7-79" fmla="*/ 341660 w 1085936"/>
              <a:gd name="connsiteY7-80" fmla="*/ 652064 h 726835"/>
              <a:gd name="connsiteX8-81" fmla="*/ 409002 w 1085936"/>
              <a:gd name="connsiteY8-82" fmla="*/ 726835 h 726835"/>
              <a:gd name="connsiteX0-83" fmla="*/ 409002 w 1085936"/>
              <a:gd name="connsiteY0-84" fmla="*/ 726835 h 726835"/>
              <a:gd name="connsiteX1-85" fmla="*/ 554353 w 1085936"/>
              <a:gd name="connsiteY1-86" fmla="*/ 638158 h 726835"/>
              <a:gd name="connsiteX2-87" fmla="*/ 945169 w 1085936"/>
              <a:gd name="connsiteY2-88" fmla="*/ 549764 h 726835"/>
              <a:gd name="connsiteX3-89" fmla="*/ 1078895 w 1085936"/>
              <a:gd name="connsiteY3-90" fmla="*/ 258682 h 726835"/>
              <a:gd name="connsiteX4-91" fmla="*/ 798860 w 1085936"/>
              <a:gd name="connsiteY4-92" fmla="*/ 7031 h 726835"/>
              <a:gd name="connsiteX5-93" fmla="*/ 167238 w 1085936"/>
              <a:gd name="connsiteY5-94" fmla="*/ 85967 h 726835"/>
              <a:gd name="connsiteX6-95" fmla="*/ 7460 w 1085936"/>
              <a:gd name="connsiteY6-96" fmla="*/ 285590 h 726835"/>
              <a:gd name="connsiteX7-97" fmla="*/ 341660 w 1085936"/>
              <a:gd name="connsiteY7-98" fmla="*/ 652064 h 726835"/>
              <a:gd name="connsiteX8-99" fmla="*/ 409002 w 1085936"/>
              <a:gd name="connsiteY8-100" fmla="*/ 726835 h 726835"/>
              <a:gd name="connsiteX0-101" fmla="*/ 407340 w 1084274"/>
              <a:gd name="connsiteY0-102" fmla="*/ 726835 h 726835"/>
              <a:gd name="connsiteX1-103" fmla="*/ 552691 w 1084274"/>
              <a:gd name="connsiteY1-104" fmla="*/ 638158 h 726835"/>
              <a:gd name="connsiteX2-105" fmla="*/ 943507 w 1084274"/>
              <a:gd name="connsiteY2-106" fmla="*/ 549764 h 726835"/>
              <a:gd name="connsiteX3-107" fmla="*/ 1077233 w 1084274"/>
              <a:gd name="connsiteY3-108" fmla="*/ 258682 h 726835"/>
              <a:gd name="connsiteX4-109" fmla="*/ 797198 w 1084274"/>
              <a:gd name="connsiteY4-110" fmla="*/ 7031 h 726835"/>
              <a:gd name="connsiteX5-111" fmla="*/ 165576 w 1084274"/>
              <a:gd name="connsiteY5-112" fmla="*/ 85967 h 726835"/>
              <a:gd name="connsiteX6-113" fmla="*/ 5798 w 1084274"/>
              <a:gd name="connsiteY6-114" fmla="*/ 285590 h 726835"/>
              <a:gd name="connsiteX7-115" fmla="*/ 339998 w 1084274"/>
              <a:gd name="connsiteY7-116" fmla="*/ 652064 h 726835"/>
              <a:gd name="connsiteX8-117" fmla="*/ 407340 w 1084274"/>
              <a:gd name="connsiteY8-118" fmla="*/ 726835 h 726835"/>
              <a:gd name="connsiteX0-119" fmla="*/ 405193 w 1082127"/>
              <a:gd name="connsiteY0-120" fmla="*/ 726835 h 726835"/>
              <a:gd name="connsiteX1-121" fmla="*/ 550544 w 1082127"/>
              <a:gd name="connsiteY1-122" fmla="*/ 638158 h 726835"/>
              <a:gd name="connsiteX2-123" fmla="*/ 941360 w 1082127"/>
              <a:gd name="connsiteY2-124" fmla="*/ 549764 h 726835"/>
              <a:gd name="connsiteX3-125" fmla="*/ 1075086 w 1082127"/>
              <a:gd name="connsiteY3-126" fmla="*/ 258682 h 726835"/>
              <a:gd name="connsiteX4-127" fmla="*/ 795051 w 1082127"/>
              <a:gd name="connsiteY4-128" fmla="*/ 7031 h 726835"/>
              <a:gd name="connsiteX5-129" fmla="*/ 163429 w 1082127"/>
              <a:gd name="connsiteY5-130" fmla="*/ 85967 h 726835"/>
              <a:gd name="connsiteX6-131" fmla="*/ 5959 w 1082127"/>
              <a:gd name="connsiteY6-132" fmla="*/ 336874 h 726835"/>
              <a:gd name="connsiteX7-133" fmla="*/ 337851 w 1082127"/>
              <a:gd name="connsiteY7-134" fmla="*/ 652064 h 726835"/>
              <a:gd name="connsiteX8-135" fmla="*/ 405193 w 1082127"/>
              <a:gd name="connsiteY8-136" fmla="*/ 726835 h 726835"/>
              <a:gd name="connsiteX0-137" fmla="*/ 405097 w 1082031"/>
              <a:gd name="connsiteY0-138" fmla="*/ 727553 h 727553"/>
              <a:gd name="connsiteX1-139" fmla="*/ 550448 w 1082031"/>
              <a:gd name="connsiteY1-140" fmla="*/ 638876 h 727553"/>
              <a:gd name="connsiteX2-141" fmla="*/ 941264 w 1082031"/>
              <a:gd name="connsiteY2-142" fmla="*/ 550482 h 727553"/>
              <a:gd name="connsiteX3-143" fmla="*/ 1074990 w 1082031"/>
              <a:gd name="connsiteY3-144" fmla="*/ 259400 h 727553"/>
              <a:gd name="connsiteX4-145" fmla="*/ 794955 w 1082031"/>
              <a:gd name="connsiteY4-146" fmla="*/ 7749 h 727553"/>
              <a:gd name="connsiteX5-147" fmla="*/ 164686 w 1082031"/>
              <a:gd name="connsiteY5-148" fmla="*/ 81610 h 727553"/>
              <a:gd name="connsiteX6-149" fmla="*/ 5863 w 1082031"/>
              <a:gd name="connsiteY6-150" fmla="*/ 337592 h 727553"/>
              <a:gd name="connsiteX7-151" fmla="*/ 337755 w 1082031"/>
              <a:gd name="connsiteY7-152" fmla="*/ 652782 h 727553"/>
              <a:gd name="connsiteX8-153" fmla="*/ 405097 w 1082031"/>
              <a:gd name="connsiteY8-154" fmla="*/ 727553 h 727553"/>
              <a:gd name="connsiteX0-155" fmla="*/ 427815 w 1104749"/>
              <a:gd name="connsiteY0-156" fmla="*/ 727553 h 727553"/>
              <a:gd name="connsiteX1-157" fmla="*/ 573166 w 1104749"/>
              <a:gd name="connsiteY1-158" fmla="*/ 638876 h 727553"/>
              <a:gd name="connsiteX2-159" fmla="*/ 963982 w 1104749"/>
              <a:gd name="connsiteY2-160" fmla="*/ 550482 h 727553"/>
              <a:gd name="connsiteX3-161" fmla="*/ 1097708 w 1104749"/>
              <a:gd name="connsiteY3-162" fmla="*/ 259400 h 727553"/>
              <a:gd name="connsiteX4-163" fmla="*/ 817673 w 1104749"/>
              <a:gd name="connsiteY4-164" fmla="*/ 7749 h 727553"/>
              <a:gd name="connsiteX5-165" fmla="*/ 187404 w 1104749"/>
              <a:gd name="connsiteY5-166" fmla="*/ 81610 h 727553"/>
              <a:gd name="connsiteX6-167" fmla="*/ 4537 w 1104749"/>
              <a:gd name="connsiteY6-168" fmla="*/ 344274 h 727553"/>
              <a:gd name="connsiteX7-169" fmla="*/ 360473 w 1104749"/>
              <a:gd name="connsiteY7-170" fmla="*/ 652782 h 727553"/>
              <a:gd name="connsiteX8-171" fmla="*/ 427815 w 1104749"/>
              <a:gd name="connsiteY8-172" fmla="*/ 727553 h 727553"/>
              <a:gd name="connsiteX0-173" fmla="*/ 423278 w 1100212"/>
              <a:gd name="connsiteY0-174" fmla="*/ 727553 h 727553"/>
              <a:gd name="connsiteX1-175" fmla="*/ 568629 w 1100212"/>
              <a:gd name="connsiteY1-176" fmla="*/ 638876 h 727553"/>
              <a:gd name="connsiteX2-177" fmla="*/ 959445 w 1100212"/>
              <a:gd name="connsiteY2-178" fmla="*/ 550482 h 727553"/>
              <a:gd name="connsiteX3-179" fmla="*/ 1093171 w 1100212"/>
              <a:gd name="connsiteY3-180" fmla="*/ 259400 h 727553"/>
              <a:gd name="connsiteX4-181" fmla="*/ 813136 w 1100212"/>
              <a:gd name="connsiteY4-182" fmla="*/ 7749 h 727553"/>
              <a:gd name="connsiteX5-183" fmla="*/ 182867 w 1100212"/>
              <a:gd name="connsiteY5-184" fmla="*/ 81610 h 727553"/>
              <a:gd name="connsiteX6-185" fmla="*/ 0 w 1100212"/>
              <a:gd name="connsiteY6-186" fmla="*/ 344274 h 727553"/>
              <a:gd name="connsiteX7-187" fmla="*/ 355936 w 1100212"/>
              <a:gd name="connsiteY7-188" fmla="*/ 652782 h 727553"/>
              <a:gd name="connsiteX8-189" fmla="*/ 423278 w 1100212"/>
              <a:gd name="connsiteY8-190" fmla="*/ 727553 h 727553"/>
              <a:gd name="connsiteX0-191" fmla="*/ 423278 w 1100212"/>
              <a:gd name="connsiteY0-192" fmla="*/ 727553 h 727553"/>
              <a:gd name="connsiteX1-193" fmla="*/ 568629 w 1100212"/>
              <a:gd name="connsiteY1-194" fmla="*/ 638876 h 727553"/>
              <a:gd name="connsiteX2-195" fmla="*/ 959445 w 1100212"/>
              <a:gd name="connsiteY2-196" fmla="*/ 550482 h 727553"/>
              <a:gd name="connsiteX3-197" fmla="*/ 1093171 w 1100212"/>
              <a:gd name="connsiteY3-198" fmla="*/ 259400 h 727553"/>
              <a:gd name="connsiteX4-199" fmla="*/ 813136 w 1100212"/>
              <a:gd name="connsiteY4-200" fmla="*/ 7749 h 727553"/>
              <a:gd name="connsiteX5-201" fmla="*/ 182867 w 1100212"/>
              <a:gd name="connsiteY5-202" fmla="*/ 81610 h 727553"/>
              <a:gd name="connsiteX6-203" fmla="*/ 0 w 1100212"/>
              <a:gd name="connsiteY6-204" fmla="*/ 344274 h 727553"/>
              <a:gd name="connsiteX7-205" fmla="*/ 355936 w 1100212"/>
              <a:gd name="connsiteY7-206" fmla="*/ 652782 h 727553"/>
              <a:gd name="connsiteX8-207" fmla="*/ 423278 w 1100212"/>
              <a:gd name="connsiteY8-208" fmla="*/ 727553 h 727553"/>
              <a:gd name="connsiteX0-209" fmla="*/ 437503 w 1114437"/>
              <a:gd name="connsiteY0-210" fmla="*/ 727553 h 727553"/>
              <a:gd name="connsiteX1-211" fmla="*/ 582854 w 1114437"/>
              <a:gd name="connsiteY1-212" fmla="*/ 638876 h 727553"/>
              <a:gd name="connsiteX2-213" fmla="*/ 973670 w 1114437"/>
              <a:gd name="connsiteY2-214" fmla="*/ 550482 h 727553"/>
              <a:gd name="connsiteX3-215" fmla="*/ 1107396 w 1114437"/>
              <a:gd name="connsiteY3-216" fmla="*/ 259400 h 727553"/>
              <a:gd name="connsiteX4-217" fmla="*/ 827361 w 1114437"/>
              <a:gd name="connsiteY4-218" fmla="*/ 7749 h 727553"/>
              <a:gd name="connsiteX5-219" fmla="*/ 197092 w 1114437"/>
              <a:gd name="connsiteY5-220" fmla="*/ 81610 h 727553"/>
              <a:gd name="connsiteX6-221" fmla="*/ 0 w 1114437"/>
              <a:gd name="connsiteY6-222" fmla="*/ 341962 h 727553"/>
              <a:gd name="connsiteX7-223" fmla="*/ 370161 w 1114437"/>
              <a:gd name="connsiteY7-224" fmla="*/ 652782 h 727553"/>
              <a:gd name="connsiteX8-225" fmla="*/ 437503 w 1114437"/>
              <a:gd name="connsiteY8-226" fmla="*/ 727553 h 727553"/>
              <a:gd name="connsiteX0-227" fmla="*/ 463684 w 1140618"/>
              <a:gd name="connsiteY0-228" fmla="*/ 727553 h 727553"/>
              <a:gd name="connsiteX1-229" fmla="*/ 609035 w 1140618"/>
              <a:gd name="connsiteY1-230" fmla="*/ 638876 h 727553"/>
              <a:gd name="connsiteX2-231" fmla="*/ 999851 w 1140618"/>
              <a:gd name="connsiteY2-232" fmla="*/ 550482 h 727553"/>
              <a:gd name="connsiteX3-233" fmla="*/ 1133577 w 1140618"/>
              <a:gd name="connsiteY3-234" fmla="*/ 259400 h 727553"/>
              <a:gd name="connsiteX4-235" fmla="*/ 853542 w 1140618"/>
              <a:gd name="connsiteY4-236" fmla="*/ 7749 h 727553"/>
              <a:gd name="connsiteX5-237" fmla="*/ 223273 w 1140618"/>
              <a:gd name="connsiteY5-238" fmla="*/ 81610 h 727553"/>
              <a:gd name="connsiteX6-239" fmla="*/ 0 w 1140618"/>
              <a:gd name="connsiteY6-240" fmla="*/ 343816 h 727553"/>
              <a:gd name="connsiteX7-241" fmla="*/ 396342 w 1140618"/>
              <a:gd name="connsiteY7-242" fmla="*/ 652782 h 727553"/>
              <a:gd name="connsiteX8-243" fmla="*/ 463684 w 1140618"/>
              <a:gd name="connsiteY8-244" fmla="*/ 727553 h 727553"/>
              <a:gd name="connsiteX0-245" fmla="*/ 463684 w 1140714"/>
              <a:gd name="connsiteY0-246" fmla="*/ 719277 h 719277"/>
              <a:gd name="connsiteX1-247" fmla="*/ 609035 w 1140714"/>
              <a:gd name="connsiteY1-248" fmla="*/ 630600 h 719277"/>
              <a:gd name="connsiteX2-249" fmla="*/ 999851 w 1140714"/>
              <a:gd name="connsiteY2-250" fmla="*/ 542206 h 719277"/>
              <a:gd name="connsiteX3-251" fmla="*/ 1133577 w 1140714"/>
              <a:gd name="connsiteY3-252" fmla="*/ 251124 h 719277"/>
              <a:gd name="connsiteX4-253" fmla="*/ 852002 w 1140714"/>
              <a:gd name="connsiteY4-254" fmla="*/ 8636 h 719277"/>
              <a:gd name="connsiteX5-255" fmla="*/ 223273 w 1140714"/>
              <a:gd name="connsiteY5-256" fmla="*/ 73334 h 719277"/>
              <a:gd name="connsiteX6-257" fmla="*/ 0 w 1140714"/>
              <a:gd name="connsiteY6-258" fmla="*/ 335540 h 719277"/>
              <a:gd name="connsiteX7-259" fmla="*/ 396342 w 1140714"/>
              <a:gd name="connsiteY7-260" fmla="*/ 644506 h 719277"/>
              <a:gd name="connsiteX8-261" fmla="*/ 463684 w 1140714"/>
              <a:gd name="connsiteY8-262" fmla="*/ 719277 h 719277"/>
              <a:gd name="connsiteX0-263" fmla="*/ 463684 w 1140714"/>
              <a:gd name="connsiteY0-264" fmla="*/ 721380 h 721380"/>
              <a:gd name="connsiteX1-265" fmla="*/ 609035 w 1140714"/>
              <a:gd name="connsiteY1-266" fmla="*/ 632703 h 721380"/>
              <a:gd name="connsiteX2-267" fmla="*/ 999851 w 1140714"/>
              <a:gd name="connsiteY2-268" fmla="*/ 544309 h 721380"/>
              <a:gd name="connsiteX3-269" fmla="*/ 1133577 w 1140714"/>
              <a:gd name="connsiteY3-270" fmla="*/ 253227 h 721380"/>
              <a:gd name="connsiteX4-271" fmla="*/ 852002 w 1140714"/>
              <a:gd name="connsiteY4-272" fmla="*/ 10739 h 721380"/>
              <a:gd name="connsiteX5-273" fmla="*/ 223273 w 1140714"/>
              <a:gd name="connsiteY5-274" fmla="*/ 64441 h 721380"/>
              <a:gd name="connsiteX6-275" fmla="*/ 0 w 1140714"/>
              <a:gd name="connsiteY6-276" fmla="*/ 337643 h 721380"/>
              <a:gd name="connsiteX7-277" fmla="*/ 396342 w 1140714"/>
              <a:gd name="connsiteY7-278" fmla="*/ 646609 h 721380"/>
              <a:gd name="connsiteX8-279" fmla="*/ 463684 w 1140714"/>
              <a:gd name="connsiteY8-280" fmla="*/ 721380 h 721380"/>
              <a:gd name="connsiteX0-281" fmla="*/ 463684 w 1140714"/>
              <a:gd name="connsiteY0-282" fmla="*/ 721380 h 721380"/>
              <a:gd name="connsiteX1-283" fmla="*/ 609035 w 1140714"/>
              <a:gd name="connsiteY1-284" fmla="*/ 632703 h 721380"/>
              <a:gd name="connsiteX2-285" fmla="*/ 999851 w 1140714"/>
              <a:gd name="connsiteY2-286" fmla="*/ 544309 h 721380"/>
              <a:gd name="connsiteX3-287" fmla="*/ 1133577 w 1140714"/>
              <a:gd name="connsiteY3-288" fmla="*/ 253227 h 721380"/>
              <a:gd name="connsiteX4-289" fmla="*/ 852002 w 1140714"/>
              <a:gd name="connsiteY4-290" fmla="*/ 10739 h 721380"/>
              <a:gd name="connsiteX5-291" fmla="*/ 223273 w 1140714"/>
              <a:gd name="connsiteY5-292" fmla="*/ 64441 h 721380"/>
              <a:gd name="connsiteX6-293" fmla="*/ 0 w 1140714"/>
              <a:gd name="connsiteY6-294" fmla="*/ 337643 h 721380"/>
              <a:gd name="connsiteX7-295" fmla="*/ 396342 w 1140714"/>
              <a:gd name="connsiteY7-296" fmla="*/ 646609 h 721380"/>
              <a:gd name="connsiteX8-297" fmla="*/ 463684 w 1140714"/>
              <a:gd name="connsiteY8-298" fmla="*/ 721380 h 721380"/>
              <a:gd name="connsiteX0-299" fmla="*/ 463684 w 1138513"/>
              <a:gd name="connsiteY0-300" fmla="*/ 721380 h 721380"/>
              <a:gd name="connsiteX1-301" fmla="*/ 610575 w 1138513"/>
              <a:gd name="connsiteY1-302" fmla="*/ 643699 h 721380"/>
              <a:gd name="connsiteX2-303" fmla="*/ 999851 w 1138513"/>
              <a:gd name="connsiteY2-304" fmla="*/ 544309 h 721380"/>
              <a:gd name="connsiteX3-305" fmla="*/ 1133577 w 1138513"/>
              <a:gd name="connsiteY3-306" fmla="*/ 253227 h 721380"/>
              <a:gd name="connsiteX4-307" fmla="*/ 852002 w 1138513"/>
              <a:gd name="connsiteY4-308" fmla="*/ 10739 h 721380"/>
              <a:gd name="connsiteX5-309" fmla="*/ 223273 w 1138513"/>
              <a:gd name="connsiteY5-310" fmla="*/ 64441 h 721380"/>
              <a:gd name="connsiteX6-311" fmla="*/ 0 w 1138513"/>
              <a:gd name="connsiteY6-312" fmla="*/ 337643 h 721380"/>
              <a:gd name="connsiteX7-313" fmla="*/ 396342 w 1138513"/>
              <a:gd name="connsiteY7-314" fmla="*/ 646609 h 721380"/>
              <a:gd name="connsiteX8-315" fmla="*/ 463684 w 1138513"/>
              <a:gd name="connsiteY8-316" fmla="*/ 721380 h 721380"/>
              <a:gd name="connsiteX0-317" fmla="*/ 463684 w 1138513"/>
              <a:gd name="connsiteY0-318" fmla="*/ 721380 h 721380"/>
              <a:gd name="connsiteX1-319" fmla="*/ 610575 w 1138513"/>
              <a:gd name="connsiteY1-320" fmla="*/ 643699 h 721380"/>
              <a:gd name="connsiteX2-321" fmla="*/ 999851 w 1138513"/>
              <a:gd name="connsiteY2-322" fmla="*/ 544309 h 721380"/>
              <a:gd name="connsiteX3-323" fmla="*/ 1133577 w 1138513"/>
              <a:gd name="connsiteY3-324" fmla="*/ 253227 h 721380"/>
              <a:gd name="connsiteX4-325" fmla="*/ 852002 w 1138513"/>
              <a:gd name="connsiteY4-326" fmla="*/ 10739 h 721380"/>
              <a:gd name="connsiteX5-327" fmla="*/ 223273 w 1138513"/>
              <a:gd name="connsiteY5-328" fmla="*/ 64441 h 721380"/>
              <a:gd name="connsiteX6-329" fmla="*/ 0 w 1138513"/>
              <a:gd name="connsiteY6-330" fmla="*/ 337643 h 721380"/>
              <a:gd name="connsiteX7-331" fmla="*/ 396342 w 1138513"/>
              <a:gd name="connsiteY7-332" fmla="*/ 646609 h 721380"/>
              <a:gd name="connsiteX8-333" fmla="*/ 463684 w 1138513"/>
              <a:gd name="connsiteY8-334" fmla="*/ 721380 h 721380"/>
              <a:gd name="connsiteX0-335" fmla="*/ 463684 w 1136732"/>
              <a:gd name="connsiteY0-336" fmla="*/ 721380 h 721380"/>
              <a:gd name="connsiteX1-337" fmla="*/ 610575 w 1136732"/>
              <a:gd name="connsiteY1-338" fmla="*/ 643699 h 721380"/>
              <a:gd name="connsiteX2-339" fmla="*/ 999851 w 1136732"/>
              <a:gd name="connsiteY2-340" fmla="*/ 544309 h 721380"/>
              <a:gd name="connsiteX3-341" fmla="*/ 1133577 w 1136732"/>
              <a:gd name="connsiteY3-342" fmla="*/ 253227 h 721380"/>
              <a:gd name="connsiteX4-343" fmla="*/ 852002 w 1136732"/>
              <a:gd name="connsiteY4-344" fmla="*/ 10739 h 721380"/>
              <a:gd name="connsiteX5-345" fmla="*/ 223273 w 1136732"/>
              <a:gd name="connsiteY5-346" fmla="*/ 64441 h 721380"/>
              <a:gd name="connsiteX6-347" fmla="*/ 0 w 1136732"/>
              <a:gd name="connsiteY6-348" fmla="*/ 337643 h 721380"/>
              <a:gd name="connsiteX7-349" fmla="*/ 396342 w 1136732"/>
              <a:gd name="connsiteY7-350" fmla="*/ 646609 h 721380"/>
              <a:gd name="connsiteX8-351" fmla="*/ 463684 w 1136732"/>
              <a:gd name="connsiteY8-352" fmla="*/ 721380 h 721380"/>
              <a:gd name="connsiteX0-353" fmla="*/ 463684 w 1121891"/>
              <a:gd name="connsiteY0-354" fmla="*/ 721255 h 721255"/>
              <a:gd name="connsiteX1-355" fmla="*/ 610575 w 1121891"/>
              <a:gd name="connsiteY1-356" fmla="*/ 643574 h 721255"/>
              <a:gd name="connsiteX2-357" fmla="*/ 999851 w 1121891"/>
              <a:gd name="connsiteY2-358" fmla="*/ 544184 h 721255"/>
              <a:gd name="connsiteX3-359" fmla="*/ 1118177 w 1121891"/>
              <a:gd name="connsiteY3-360" fmla="*/ 251269 h 721255"/>
              <a:gd name="connsiteX4-361" fmla="*/ 852002 w 1121891"/>
              <a:gd name="connsiteY4-362" fmla="*/ 10614 h 721255"/>
              <a:gd name="connsiteX5-363" fmla="*/ 223273 w 1121891"/>
              <a:gd name="connsiteY5-364" fmla="*/ 64316 h 721255"/>
              <a:gd name="connsiteX6-365" fmla="*/ 0 w 1121891"/>
              <a:gd name="connsiteY6-366" fmla="*/ 337518 h 721255"/>
              <a:gd name="connsiteX7-367" fmla="*/ 396342 w 1121891"/>
              <a:gd name="connsiteY7-368" fmla="*/ 646484 h 721255"/>
              <a:gd name="connsiteX8-369" fmla="*/ 463684 w 1121891"/>
              <a:gd name="connsiteY8-370" fmla="*/ 721255 h 721255"/>
              <a:gd name="connsiteX0-371" fmla="*/ 463684 w 1123864"/>
              <a:gd name="connsiteY0-372" fmla="*/ 721255 h 721255"/>
              <a:gd name="connsiteX1-373" fmla="*/ 610575 w 1123864"/>
              <a:gd name="connsiteY1-374" fmla="*/ 643574 h 721255"/>
              <a:gd name="connsiteX2-375" fmla="*/ 999851 w 1123864"/>
              <a:gd name="connsiteY2-376" fmla="*/ 549682 h 721255"/>
              <a:gd name="connsiteX3-377" fmla="*/ 1118177 w 1123864"/>
              <a:gd name="connsiteY3-378" fmla="*/ 251269 h 721255"/>
              <a:gd name="connsiteX4-379" fmla="*/ 852002 w 1123864"/>
              <a:gd name="connsiteY4-380" fmla="*/ 10614 h 721255"/>
              <a:gd name="connsiteX5-381" fmla="*/ 223273 w 1123864"/>
              <a:gd name="connsiteY5-382" fmla="*/ 64316 h 721255"/>
              <a:gd name="connsiteX6-383" fmla="*/ 0 w 1123864"/>
              <a:gd name="connsiteY6-384" fmla="*/ 337518 h 721255"/>
              <a:gd name="connsiteX7-385" fmla="*/ 396342 w 1123864"/>
              <a:gd name="connsiteY7-386" fmla="*/ 646484 h 721255"/>
              <a:gd name="connsiteX8-387" fmla="*/ 463684 w 1123864"/>
              <a:gd name="connsiteY8-388" fmla="*/ 721255 h 721255"/>
              <a:gd name="connsiteX0-389" fmla="*/ 463684 w 1123864"/>
              <a:gd name="connsiteY0-390" fmla="*/ 721255 h 721255"/>
              <a:gd name="connsiteX1-391" fmla="*/ 610575 w 1123864"/>
              <a:gd name="connsiteY1-392" fmla="*/ 643574 h 721255"/>
              <a:gd name="connsiteX2-393" fmla="*/ 999851 w 1123864"/>
              <a:gd name="connsiteY2-394" fmla="*/ 549682 h 721255"/>
              <a:gd name="connsiteX3-395" fmla="*/ 1118177 w 1123864"/>
              <a:gd name="connsiteY3-396" fmla="*/ 251269 h 721255"/>
              <a:gd name="connsiteX4-397" fmla="*/ 852002 w 1123864"/>
              <a:gd name="connsiteY4-398" fmla="*/ 10614 h 721255"/>
              <a:gd name="connsiteX5-399" fmla="*/ 223273 w 1123864"/>
              <a:gd name="connsiteY5-400" fmla="*/ 64316 h 721255"/>
              <a:gd name="connsiteX6-401" fmla="*/ 0 w 1123864"/>
              <a:gd name="connsiteY6-402" fmla="*/ 337518 h 721255"/>
              <a:gd name="connsiteX7-403" fmla="*/ 396342 w 1123864"/>
              <a:gd name="connsiteY7-404" fmla="*/ 646484 h 721255"/>
              <a:gd name="connsiteX8-405" fmla="*/ 463684 w 1123864"/>
              <a:gd name="connsiteY8-406" fmla="*/ 721255 h 721255"/>
              <a:gd name="connsiteX0-407" fmla="*/ 463684 w 1123354"/>
              <a:gd name="connsiteY0-408" fmla="*/ 721255 h 721255"/>
              <a:gd name="connsiteX1-409" fmla="*/ 610575 w 1123354"/>
              <a:gd name="connsiteY1-410" fmla="*/ 643574 h 721255"/>
              <a:gd name="connsiteX2-411" fmla="*/ 999851 w 1123354"/>
              <a:gd name="connsiteY2-412" fmla="*/ 549682 h 721255"/>
              <a:gd name="connsiteX3-413" fmla="*/ 1118177 w 1123354"/>
              <a:gd name="connsiteY3-414" fmla="*/ 251269 h 721255"/>
              <a:gd name="connsiteX4-415" fmla="*/ 852002 w 1123354"/>
              <a:gd name="connsiteY4-416" fmla="*/ 10614 h 721255"/>
              <a:gd name="connsiteX5-417" fmla="*/ 223273 w 1123354"/>
              <a:gd name="connsiteY5-418" fmla="*/ 64316 h 721255"/>
              <a:gd name="connsiteX6-419" fmla="*/ 0 w 1123354"/>
              <a:gd name="connsiteY6-420" fmla="*/ 337518 h 721255"/>
              <a:gd name="connsiteX7-421" fmla="*/ 396342 w 1123354"/>
              <a:gd name="connsiteY7-422" fmla="*/ 646484 h 721255"/>
              <a:gd name="connsiteX8-423" fmla="*/ 463684 w 1123354"/>
              <a:gd name="connsiteY8-424" fmla="*/ 721255 h 721255"/>
              <a:gd name="connsiteX0-425" fmla="*/ 411324 w 1070994"/>
              <a:gd name="connsiteY0-426" fmla="*/ 721255 h 721255"/>
              <a:gd name="connsiteX1-427" fmla="*/ 558215 w 1070994"/>
              <a:gd name="connsiteY1-428" fmla="*/ 643574 h 721255"/>
              <a:gd name="connsiteX2-429" fmla="*/ 947491 w 1070994"/>
              <a:gd name="connsiteY2-430" fmla="*/ 549682 h 721255"/>
              <a:gd name="connsiteX3-431" fmla="*/ 1065817 w 1070994"/>
              <a:gd name="connsiteY3-432" fmla="*/ 251269 h 721255"/>
              <a:gd name="connsiteX4-433" fmla="*/ 799642 w 1070994"/>
              <a:gd name="connsiteY4-434" fmla="*/ 10614 h 721255"/>
              <a:gd name="connsiteX5-435" fmla="*/ 170913 w 1070994"/>
              <a:gd name="connsiteY5-436" fmla="*/ 64316 h 721255"/>
              <a:gd name="connsiteX6-437" fmla="*/ 0 w 1070994"/>
              <a:gd name="connsiteY6-438" fmla="*/ 339351 h 721255"/>
              <a:gd name="connsiteX7-439" fmla="*/ 343982 w 1070994"/>
              <a:gd name="connsiteY7-440" fmla="*/ 646484 h 721255"/>
              <a:gd name="connsiteX8-441" fmla="*/ 411324 w 1070994"/>
              <a:gd name="connsiteY8-442" fmla="*/ 721255 h 721255"/>
              <a:gd name="connsiteX0-443" fmla="*/ 391304 w 1050974"/>
              <a:gd name="connsiteY0-444" fmla="*/ 721255 h 721255"/>
              <a:gd name="connsiteX1-445" fmla="*/ 538195 w 1050974"/>
              <a:gd name="connsiteY1-446" fmla="*/ 643574 h 721255"/>
              <a:gd name="connsiteX2-447" fmla="*/ 927471 w 1050974"/>
              <a:gd name="connsiteY2-448" fmla="*/ 549682 h 721255"/>
              <a:gd name="connsiteX3-449" fmla="*/ 1045797 w 1050974"/>
              <a:gd name="connsiteY3-450" fmla="*/ 251269 h 721255"/>
              <a:gd name="connsiteX4-451" fmla="*/ 779622 w 1050974"/>
              <a:gd name="connsiteY4-452" fmla="*/ 10614 h 721255"/>
              <a:gd name="connsiteX5-453" fmla="*/ 150893 w 1050974"/>
              <a:gd name="connsiteY5-454" fmla="*/ 64316 h 721255"/>
              <a:gd name="connsiteX6-455" fmla="*/ 0 w 1050974"/>
              <a:gd name="connsiteY6-456" fmla="*/ 339351 h 721255"/>
              <a:gd name="connsiteX7-457" fmla="*/ 323962 w 1050974"/>
              <a:gd name="connsiteY7-458" fmla="*/ 646484 h 721255"/>
              <a:gd name="connsiteX8-459" fmla="*/ 391304 w 1050974"/>
              <a:gd name="connsiteY8-460" fmla="*/ 721255 h 721255"/>
              <a:gd name="connsiteX0-461" fmla="*/ 391304 w 1050974"/>
              <a:gd name="connsiteY0-462" fmla="*/ 721255 h 721255"/>
              <a:gd name="connsiteX1-463" fmla="*/ 538195 w 1050974"/>
              <a:gd name="connsiteY1-464" fmla="*/ 643574 h 721255"/>
              <a:gd name="connsiteX2-465" fmla="*/ 927471 w 1050974"/>
              <a:gd name="connsiteY2-466" fmla="*/ 549682 h 721255"/>
              <a:gd name="connsiteX3-467" fmla="*/ 1045797 w 1050974"/>
              <a:gd name="connsiteY3-468" fmla="*/ 251269 h 721255"/>
              <a:gd name="connsiteX4-469" fmla="*/ 779622 w 1050974"/>
              <a:gd name="connsiteY4-470" fmla="*/ 10614 h 721255"/>
              <a:gd name="connsiteX5-471" fmla="*/ 150893 w 1050974"/>
              <a:gd name="connsiteY5-472" fmla="*/ 64316 h 721255"/>
              <a:gd name="connsiteX6-473" fmla="*/ 0 w 1050974"/>
              <a:gd name="connsiteY6-474" fmla="*/ 339351 h 721255"/>
              <a:gd name="connsiteX7-475" fmla="*/ 323962 w 1050974"/>
              <a:gd name="connsiteY7-476" fmla="*/ 646484 h 721255"/>
              <a:gd name="connsiteX8-477" fmla="*/ 391304 w 1050974"/>
              <a:gd name="connsiteY8-478" fmla="*/ 721255 h 721255"/>
              <a:gd name="connsiteX0-479" fmla="*/ 391304 w 1050974"/>
              <a:gd name="connsiteY0-480" fmla="*/ 723864 h 723864"/>
              <a:gd name="connsiteX1-481" fmla="*/ 538195 w 1050974"/>
              <a:gd name="connsiteY1-482" fmla="*/ 646183 h 723864"/>
              <a:gd name="connsiteX2-483" fmla="*/ 927471 w 1050974"/>
              <a:gd name="connsiteY2-484" fmla="*/ 552291 h 723864"/>
              <a:gd name="connsiteX3-485" fmla="*/ 1045797 w 1050974"/>
              <a:gd name="connsiteY3-486" fmla="*/ 253878 h 723864"/>
              <a:gd name="connsiteX4-487" fmla="*/ 779622 w 1050974"/>
              <a:gd name="connsiteY4-488" fmla="*/ 13223 h 723864"/>
              <a:gd name="connsiteX5-489" fmla="*/ 201713 w 1050974"/>
              <a:gd name="connsiteY5-490" fmla="*/ 55929 h 723864"/>
              <a:gd name="connsiteX6-491" fmla="*/ 0 w 1050974"/>
              <a:gd name="connsiteY6-492" fmla="*/ 341960 h 723864"/>
              <a:gd name="connsiteX7-493" fmla="*/ 323962 w 1050974"/>
              <a:gd name="connsiteY7-494" fmla="*/ 649093 h 723864"/>
              <a:gd name="connsiteX8-495" fmla="*/ 391304 w 1050974"/>
              <a:gd name="connsiteY8-496" fmla="*/ 723864 h 723864"/>
              <a:gd name="connsiteX0-497" fmla="*/ 391304 w 1050974"/>
              <a:gd name="connsiteY0-498" fmla="*/ 722931 h 722931"/>
              <a:gd name="connsiteX1-499" fmla="*/ 538195 w 1050974"/>
              <a:gd name="connsiteY1-500" fmla="*/ 645250 h 722931"/>
              <a:gd name="connsiteX2-501" fmla="*/ 927471 w 1050974"/>
              <a:gd name="connsiteY2-502" fmla="*/ 551358 h 722931"/>
              <a:gd name="connsiteX3-503" fmla="*/ 1045797 w 1050974"/>
              <a:gd name="connsiteY3-504" fmla="*/ 252945 h 722931"/>
              <a:gd name="connsiteX4-505" fmla="*/ 779622 w 1050974"/>
              <a:gd name="connsiteY4-506" fmla="*/ 12290 h 722931"/>
              <a:gd name="connsiteX5-507" fmla="*/ 215573 w 1050974"/>
              <a:gd name="connsiteY5-508" fmla="*/ 58661 h 722931"/>
              <a:gd name="connsiteX6-509" fmla="*/ 0 w 1050974"/>
              <a:gd name="connsiteY6-510" fmla="*/ 341027 h 722931"/>
              <a:gd name="connsiteX7-511" fmla="*/ 323962 w 1050974"/>
              <a:gd name="connsiteY7-512" fmla="*/ 648160 h 722931"/>
              <a:gd name="connsiteX8-513" fmla="*/ 391304 w 1050974"/>
              <a:gd name="connsiteY8-514" fmla="*/ 722931 h 722931"/>
              <a:gd name="connsiteX0-515" fmla="*/ 382064 w 1041734"/>
              <a:gd name="connsiteY0-516" fmla="*/ 722931 h 722931"/>
              <a:gd name="connsiteX1-517" fmla="*/ 528955 w 1041734"/>
              <a:gd name="connsiteY1-518" fmla="*/ 645250 h 722931"/>
              <a:gd name="connsiteX2-519" fmla="*/ 918231 w 1041734"/>
              <a:gd name="connsiteY2-520" fmla="*/ 551358 h 722931"/>
              <a:gd name="connsiteX3-521" fmla="*/ 1036557 w 1041734"/>
              <a:gd name="connsiteY3-522" fmla="*/ 252945 h 722931"/>
              <a:gd name="connsiteX4-523" fmla="*/ 770382 w 1041734"/>
              <a:gd name="connsiteY4-524" fmla="*/ 12290 h 722931"/>
              <a:gd name="connsiteX5-525" fmla="*/ 206333 w 1041734"/>
              <a:gd name="connsiteY5-526" fmla="*/ 58661 h 722931"/>
              <a:gd name="connsiteX6-527" fmla="*/ 0 w 1041734"/>
              <a:gd name="connsiteY6-528" fmla="*/ 342860 h 722931"/>
              <a:gd name="connsiteX7-529" fmla="*/ 314722 w 1041734"/>
              <a:gd name="connsiteY7-530" fmla="*/ 648160 h 722931"/>
              <a:gd name="connsiteX8-531" fmla="*/ 382064 w 1041734"/>
              <a:gd name="connsiteY8-532" fmla="*/ 722931 h 7229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81" y="connsiteY8-82"/>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691109-F4F8-4597-962C-A4F4B7960636}" type="datetimeFigureOut">
              <a:rPr lang="en-US" smtClean="0"/>
              <a:t>12/6/23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7FAD9F-AEE9-406E-B720-57D2B9DB281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553272"/>
            <a:ext cx="3932237" cy="1732727"/>
          </a:xfrm>
        </p:spPr>
        <p:txBody>
          <a:bodyPr anchor="b">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5415642" y="987425"/>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368550"/>
            <a:ext cx="3932237" cy="350043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691109-F4F8-4597-962C-A4F4B7960636}" type="datetimeFigureOut">
              <a:rPr lang="en-US" smtClean="0"/>
              <a:t>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15915"/>
            <a:ext cx="3932237" cy="1670085"/>
          </a:xfrm>
        </p:spPr>
        <p:txBody>
          <a:bodyPr anchor="b">
            <a:normAutofit/>
          </a:bodyPr>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365744"/>
            <a:ext cx="3932237" cy="35032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691109-F4F8-4597-962C-A4F4B7960636}" type="datetimeFigureOut">
              <a:rPr lang="en-US" smtClean="0"/>
              <a:t>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1" fmla="*/ 9680053 w 11499601"/>
              <a:gd name="connsiteY0-2" fmla="*/ 0 h 6250474"/>
              <a:gd name="connsiteX1-3" fmla="*/ 11263634 w 11499601"/>
              <a:gd name="connsiteY1-4" fmla="*/ 10894 h 6250474"/>
              <a:gd name="connsiteX2-5" fmla="*/ 11499601 w 11499601"/>
              <a:gd name="connsiteY2-6" fmla="*/ 84193 h 6250474"/>
              <a:gd name="connsiteX3-7" fmla="*/ 11496115 w 11499601"/>
              <a:gd name="connsiteY3-8" fmla="*/ 333210 h 6250474"/>
              <a:gd name="connsiteX4-9" fmla="*/ 11496626 w 11499601"/>
              <a:gd name="connsiteY4-10" fmla="*/ 801872 h 6250474"/>
              <a:gd name="connsiteX5-11" fmla="*/ 11482477 w 11499601"/>
              <a:gd name="connsiteY5-12" fmla="*/ 1834579 h 6250474"/>
              <a:gd name="connsiteX6-13" fmla="*/ 11478714 w 11499601"/>
              <a:gd name="connsiteY6-14" fmla="*/ 3520214 h 6250474"/>
              <a:gd name="connsiteX7-15" fmla="*/ 11419375 w 11499601"/>
              <a:gd name="connsiteY7-16" fmla="*/ 5982433 h 6250474"/>
              <a:gd name="connsiteX8-17" fmla="*/ 5959453 w 11499601"/>
              <a:gd name="connsiteY8-18" fmla="*/ 5973386 h 6250474"/>
              <a:gd name="connsiteX9-19" fmla="*/ 5021779 w 11499601"/>
              <a:gd name="connsiteY9-20" fmla="*/ 5958809 h 6250474"/>
              <a:gd name="connsiteX10-21" fmla="*/ 5021779 w 11499601"/>
              <a:gd name="connsiteY10-22" fmla="*/ 5972741 h 6250474"/>
              <a:gd name="connsiteX11-23" fmla="*/ 3239306 w 11499601"/>
              <a:gd name="connsiteY11-24" fmla="*/ 5972741 h 6250474"/>
              <a:gd name="connsiteX12-25" fmla="*/ 3217554 w 11499601"/>
              <a:gd name="connsiteY12-26" fmla="*/ 6005912 h 6250474"/>
              <a:gd name="connsiteX13-27" fmla="*/ 3219866 w 11499601"/>
              <a:gd name="connsiteY13-28" fmla="*/ 6250474 h 6250474"/>
              <a:gd name="connsiteX14-29" fmla="*/ 2855432 w 11499601"/>
              <a:gd name="connsiteY14-30" fmla="*/ 6045972 h 6250474"/>
              <a:gd name="connsiteX15-31" fmla="*/ 2785655 w 11499601"/>
              <a:gd name="connsiteY15-32" fmla="*/ 5972741 h 6250474"/>
              <a:gd name="connsiteX16-33" fmla="*/ 2321880 w 11499601"/>
              <a:gd name="connsiteY16-34" fmla="*/ 5972741 h 6250474"/>
              <a:gd name="connsiteX17-35" fmla="*/ 2161451 w 11499601"/>
              <a:gd name="connsiteY17-36" fmla="*/ 5941720 h 6250474"/>
              <a:gd name="connsiteX18-37" fmla="*/ 1884575 w 11499601"/>
              <a:gd name="connsiteY18-38" fmla="*/ 5937508 h 6250474"/>
              <a:gd name="connsiteX19-39" fmla="*/ 1731597 w 11499601"/>
              <a:gd name="connsiteY19-40" fmla="*/ 5934968 h 6250474"/>
              <a:gd name="connsiteX20-41" fmla="*/ 1588500 w 11499601"/>
              <a:gd name="connsiteY20-42" fmla="*/ 5940418 h 6250474"/>
              <a:gd name="connsiteX21-43" fmla="*/ 671167 w 11499601"/>
              <a:gd name="connsiteY21-44" fmla="*/ 5948382 h 6250474"/>
              <a:gd name="connsiteX22-45" fmla="*/ 94741 w 11499601"/>
              <a:gd name="connsiteY22-46" fmla="*/ 5957415 h 6250474"/>
              <a:gd name="connsiteX23-47" fmla="*/ 37859 w 11499601"/>
              <a:gd name="connsiteY23-48" fmla="*/ 5876060 h 6250474"/>
              <a:gd name="connsiteX24-49" fmla="*/ 28975 w 11499601"/>
              <a:gd name="connsiteY24-50" fmla="*/ 2606888 h 6250474"/>
              <a:gd name="connsiteX25-51" fmla="*/ 33539 w 11499601"/>
              <a:gd name="connsiteY25-52" fmla="*/ 59860 h 6250474"/>
              <a:gd name="connsiteX26-53" fmla="*/ 39830 w 11499601"/>
              <a:gd name="connsiteY26-54" fmla="*/ 42028 h 6250474"/>
              <a:gd name="connsiteX27-55" fmla="*/ 88659 w 11499601"/>
              <a:gd name="connsiteY27-56" fmla="*/ 37282 h 6250474"/>
              <a:gd name="connsiteX28-57" fmla="*/ 301554 w 11499601"/>
              <a:gd name="connsiteY28-58" fmla="*/ 37282 h 6250474"/>
              <a:gd name="connsiteX29-59" fmla="*/ 416464 w 11499601"/>
              <a:gd name="connsiteY29-60" fmla="*/ 30725 h 6250474"/>
              <a:gd name="connsiteX30-61" fmla="*/ 907723 w 11499601"/>
              <a:gd name="connsiteY30-62" fmla="*/ 24269 h 6250474"/>
              <a:gd name="connsiteX31-63" fmla="*/ 3989089 w 11499601"/>
              <a:gd name="connsiteY31-64" fmla="*/ 29653 h 6250474"/>
              <a:gd name="connsiteX32-65" fmla="*/ 9680053 w 11499601"/>
              <a:gd name="connsiteY32-66" fmla="*/ 0 h 6250474"/>
              <a:gd name="connsiteX0-67" fmla="*/ 9680053 w 11499601"/>
              <a:gd name="connsiteY0-68" fmla="*/ 0 h 6250474"/>
              <a:gd name="connsiteX1-69" fmla="*/ 11263634 w 11499601"/>
              <a:gd name="connsiteY1-70" fmla="*/ 10894 h 6250474"/>
              <a:gd name="connsiteX2-71" fmla="*/ 11499601 w 11499601"/>
              <a:gd name="connsiteY2-72" fmla="*/ 84193 h 6250474"/>
              <a:gd name="connsiteX3-73" fmla="*/ 11496115 w 11499601"/>
              <a:gd name="connsiteY3-74" fmla="*/ 333210 h 6250474"/>
              <a:gd name="connsiteX4-75" fmla="*/ 11496626 w 11499601"/>
              <a:gd name="connsiteY4-76" fmla="*/ 801872 h 6250474"/>
              <a:gd name="connsiteX5-77" fmla="*/ 11482477 w 11499601"/>
              <a:gd name="connsiteY5-78" fmla="*/ 1834579 h 6250474"/>
              <a:gd name="connsiteX6-79" fmla="*/ 11478714 w 11499601"/>
              <a:gd name="connsiteY6-80" fmla="*/ 3520214 h 6250474"/>
              <a:gd name="connsiteX7-81" fmla="*/ 11419375 w 11499601"/>
              <a:gd name="connsiteY7-82" fmla="*/ 5982433 h 6250474"/>
              <a:gd name="connsiteX8-83" fmla="*/ 5959453 w 11499601"/>
              <a:gd name="connsiteY8-84" fmla="*/ 5973386 h 6250474"/>
              <a:gd name="connsiteX9-85" fmla="*/ 5021779 w 11499601"/>
              <a:gd name="connsiteY9-86" fmla="*/ 5958809 h 6250474"/>
              <a:gd name="connsiteX10-87" fmla="*/ 5021779 w 11499601"/>
              <a:gd name="connsiteY10-88" fmla="*/ 5972741 h 6250474"/>
              <a:gd name="connsiteX11-89" fmla="*/ 3239306 w 11499601"/>
              <a:gd name="connsiteY11-90" fmla="*/ 5972741 h 6250474"/>
              <a:gd name="connsiteX12-91" fmla="*/ 3217554 w 11499601"/>
              <a:gd name="connsiteY12-92" fmla="*/ 6005912 h 6250474"/>
              <a:gd name="connsiteX13-93" fmla="*/ 3219866 w 11499601"/>
              <a:gd name="connsiteY13-94" fmla="*/ 6250474 h 6250474"/>
              <a:gd name="connsiteX14-95" fmla="*/ 2855432 w 11499601"/>
              <a:gd name="connsiteY14-96" fmla="*/ 6045972 h 6250474"/>
              <a:gd name="connsiteX15-97" fmla="*/ 2785655 w 11499601"/>
              <a:gd name="connsiteY15-98" fmla="*/ 5972741 h 6250474"/>
              <a:gd name="connsiteX16-99" fmla="*/ 2321880 w 11499601"/>
              <a:gd name="connsiteY16-100" fmla="*/ 5972741 h 6250474"/>
              <a:gd name="connsiteX17-101" fmla="*/ 1884575 w 11499601"/>
              <a:gd name="connsiteY17-102" fmla="*/ 5937508 h 6250474"/>
              <a:gd name="connsiteX18-103" fmla="*/ 1731597 w 11499601"/>
              <a:gd name="connsiteY18-104" fmla="*/ 5934968 h 6250474"/>
              <a:gd name="connsiteX19-105" fmla="*/ 1588500 w 11499601"/>
              <a:gd name="connsiteY19-106" fmla="*/ 5940418 h 6250474"/>
              <a:gd name="connsiteX20-107" fmla="*/ 671167 w 11499601"/>
              <a:gd name="connsiteY20-108" fmla="*/ 5948382 h 6250474"/>
              <a:gd name="connsiteX21-109" fmla="*/ 94741 w 11499601"/>
              <a:gd name="connsiteY21-110" fmla="*/ 5957415 h 6250474"/>
              <a:gd name="connsiteX22-111" fmla="*/ 37859 w 11499601"/>
              <a:gd name="connsiteY22-112" fmla="*/ 5876060 h 6250474"/>
              <a:gd name="connsiteX23-113" fmla="*/ 28975 w 11499601"/>
              <a:gd name="connsiteY23-114" fmla="*/ 2606888 h 6250474"/>
              <a:gd name="connsiteX24-115" fmla="*/ 33539 w 11499601"/>
              <a:gd name="connsiteY24-116" fmla="*/ 59860 h 6250474"/>
              <a:gd name="connsiteX25-117" fmla="*/ 39830 w 11499601"/>
              <a:gd name="connsiteY25-118" fmla="*/ 42028 h 6250474"/>
              <a:gd name="connsiteX26-119" fmla="*/ 88659 w 11499601"/>
              <a:gd name="connsiteY26-120" fmla="*/ 37282 h 6250474"/>
              <a:gd name="connsiteX27-121" fmla="*/ 301554 w 11499601"/>
              <a:gd name="connsiteY27-122" fmla="*/ 37282 h 6250474"/>
              <a:gd name="connsiteX28-123" fmla="*/ 416464 w 11499601"/>
              <a:gd name="connsiteY28-124" fmla="*/ 30725 h 6250474"/>
              <a:gd name="connsiteX29-125" fmla="*/ 907723 w 11499601"/>
              <a:gd name="connsiteY29-126" fmla="*/ 24269 h 6250474"/>
              <a:gd name="connsiteX30-127" fmla="*/ 3989089 w 11499601"/>
              <a:gd name="connsiteY30-128" fmla="*/ 29653 h 6250474"/>
              <a:gd name="connsiteX31-129" fmla="*/ 9680053 w 11499601"/>
              <a:gd name="connsiteY31-130" fmla="*/ 0 h 6250474"/>
              <a:gd name="connsiteX0-131" fmla="*/ 9680053 w 11499601"/>
              <a:gd name="connsiteY0-132" fmla="*/ 0 h 6250474"/>
              <a:gd name="connsiteX1-133" fmla="*/ 11263634 w 11499601"/>
              <a:gd name="connsiteY1-134" fmla="*/ 10894 h 6250474"/>
              <a:gd name="connsiteX2-135" fmla="*/ 11499601 w 11499601"/>
              <a:gd name="connsiteY2-136" fmla="*/ 84193 h 6250474"/>
              <a:gd name="connsiteX3-137" fmla="*/ 11496115 w 11499601"/>
              <a:gd name="connsiteY3-138" fmla="*/ 333210 h 6250474"/>
              <a:gd name="connsiteX4-139" fmla="*/ 11496626 w 11499601"/>
              <a:gd name="connsiteY4-140" fmla="*/ 801872 h 6250474"/>
              <a:gd name="connsiteX5-141" fmla="*/ 11482477 w 11499601"/>
              <a:gd name="connsiteY5-142" fmla="*/ 1834579 h 6250474"/>
              <a:gd name="connsiteX6-143" fmla="*/ 11478714 w 11499601"/>
              <a:gd name="connsiteY6-144" fmla="*/ 3520214 h 6250474"/>
              <a:gd name="connsiteX7-145" fmla="*/ 11419375 w 11499601"/>
              <a:gd name="connsiteY7-146" fmla="*/ 5982433 h 6250474"/>
              <a:gd name="connsiteX8-147" fmla="*/ 5959453 w 11499601"/>
              <a:gd name="connsiteY8-148" fmla="*/ 5973386 h 6250474"/>
              <a:gd name="connsiteX9-149" fmla="*/ 5021779 w 11499601"/>
              <a:gd name="connsiteY9-150" fmla="*/ 5958809 h 6250474"/>
              <a:gd name="connsiteX10-151" fmla="*/ 3239306 w 11499601"/>
              <a:gd name="connsiteY10-152" fmla="*/ 5972741 h 6250474"/>
              <a:gd name="connsiteX11-153" fmla="*/ 3217554 w 11499601"/>
              <a:gd name="connsiteY11-154" fmla="*/ 6005912 h 6250474"/>
              <a:gd name="connsiteX12-155" fmla="*/ 3219866 w 11499601"/>
              <a:gd name="connsiteY12-156" fmla="*/ 6250474 h 6250474"/>
              <a:gd name="connsiteX13-157" fmla="*/ 2855432 w 11499601"/>
              <a:gd name="connsiteY13-158" fmla="*/ 6045972 h 6250474"/>
              <a:gd name="connsiteX14-159" fmla="*/ 2785655 w 11499601"/>
              <a:gd name="connsiteY14-160" fmla="*/ 5972741 h 6250474"/>
              <a:gd name="connsiteX15-161" fmla="*/ 2321880 w 11499601"/>
              <a:gd name="connsiteY15-162" fmla="*/ 5972741 h 6250474"/>
              <a:gd name="connsiteX16-163" fmla="*/ 1884575 w 11499601"/>
              <a:gd name="connsiteY16-164" fmla="*/ 5937508 h 6250474"/>
              <a:gd name="connsiteX17-165" fmla="*/ 1731597 w 11499601"/>
              <a:gd name="connsiteY17-166" fmla="*/ 5934968 h 6250474"/>
              <a:gd name="connsiteX18-167" fmla="*/ 1588500 w 11499601"/>
              <a:gd name="connsiteY18-168" fmla="*/ 5940418 h 6250474"/>
              <a:gd name="connsiteX19-169" fmla="*/ 671167 w 11499601"/>
              <a:gd name="connsiteY19-170" fmla="*/ 5948382 h 6250474"/>
              <a:gd name="connsiteX20-171" fmla="*/ 94741 w 11499601"/>
              <a:gd name="connsiteY20-172" fmla="*/ 5957415 h 6250474"/>
              <a:gd name="connsiteX21-173" fmla="*/ 37859 w 11499601"/>
              <a:gd name="connsiteY21-174" fmla="*/ 5876060 h 6250474"/>
              <a:gd name="connsiteX22-175" fmla="*/ 28975 w 11499601"/>
              <a:gd name="connsiteY22-176" fmla="*/ 2606888 h 6250474"/>
              <a:gd name="connsiteX23-177" fmla="*/ 33539 w 11499601"/>
              <a:gd name="connsiteY23-178" fmla="*/ 59860 h 6250474"/>
              <a:gd name="connsiteX24-179" fmla="*/ 39830 w 11499601"/>
              <a:gd name="connsiteY24-180" fmla="*/ 42028 h 6250474"/>
              <a:gd name="connsiteX25-181" fmla="*/ 88659 w 11499601"/>
              <a:gd name="connsiteY25-182" fmla="*/ 37282 h 6250474"/>
              <a:gd name="connsiteX26-183" fmla="*/ 301554 w 11499601"/>
              <a:gd name="connsiteY26-184" fmla="*/ 37282 h 6250474"/>
              <a:gd name="connsiteX27-185" fmla="*/ 416464 w 11499601"/>
              <a:gd name="connsiteY27-186" fmla="*/ 30725 h 6250474"/>
              <a:gd name="connsiteX28-187" fmla="*/ 907723 w 11499601"/>
              <a:gd name="connsiteY28-188" fmla="*/ 24269 h 6250474"/>
              <a:gd name="connsiteX29-189" fmla="*/ 3989089 w 11499601"/>
              <a:gd name="connsiteY29-190" fmla="*/ 29653 h 6250474"/>
              <a:gd name="connsiteX30-191" fmla="*/ 9680053 w 11499601"/>
              <a:gd name="connsiteY30-192" fmla="*/ 0 h 6250474"/>
              <a:gd name="connsiteX0-193" fmla="*/ 9680053 w 11499601"/>
              <a:gd name="connsiteY0-194" fmla="*/ 0 h 6250474"/>
              <a:gd name="connsiteX1-195" fmla="*/ 11263634 w 11499601"/>
              <a:gd name="connsiteY1-196" fmla="*/ 10894 h 6250474"/>
              <a:gd name="connsiteX2-197" fmla="*/ 11499601 w 11499601"/>
              <a:gd name="connsiteY2-198" fmla="*/ 84193 h 6250474"/>
              <a:gd name="connsiteX3-199" fmla="*/ 11496115 w 11499601"/>
              <a:gd name="connsiteY3-200" fmla="*/ 333210 h 6250474"/>
              <a:gd name="connsiteX4-201" fmla="*/ 11496626 w 11499601"/>
              <a:gd name="connsiteY4-202" fmla="*/ 801872 h 6250474"/>
              <a:gd name="connsiteX5-203" fmla="*/ 11482477 w 11499601"/>
              <a:gd name="connsiteY5-204" fmla="*/ 1834579 h 6250474"/>
              <a:gd name="connsiteX6-205" fmla="*/ 11478714 w 11499601"/>
              <a:gd name="connsiteY6-206" fmla="*/ 3520214 h 6250474"/>
              <a:gd name="connsiteX7-207" fmla="*/ 11419375 w 11499601"/>
              <a:gd name="connsiteY7-208" fmla="*/ 5982433 h 6250474"/>
              <a:gd name="connsiteX8-209" fmla="*/ 5959453 w 11499601"/>
              <a:gd name="connsiteY8-210" fmla="*/ 5973386 h 6250474"/>
              <a:gd name="connsiteX9-211" fmla="*/ 5011590 w 11499601"/>
              <a:gd name="connsiteY9-212" fmla="*/ 5989374 h 6250474"/>
              <a:gd name="connsiteX10-213" fmla="*/ 3239306 w 11499601"/>
              <a:gd name="connsiteY10-214" fmla="*/ 5972741 h 6250474"/>
              <a:gd name="connsiteX11-215" fmla="*/ 3217554 w 11499601"/>
              <a:gd name="connsiteY11-216" fmla="*/ 6005912 h 6250474"/>
              <a:gd name="connsiteX12-217" fmla="*/ 3219866 w 11499601"/>
              <a:gd name="connsiteY12-218" fmla="*/ 6250474 h 6250474"/>
              <a:gd name="connsiteX13-219" fmla="*/ 2855432 w 11499601"/>
              <a:gd name="connsiteY13-220" fmla="*/ 6045972 h 6250474"/>
              <a:gd name="connsiteX14-221" fmla="*/ 2785655 w 11499601"/>
              <a:gd name="connsiteY14-222" fmla="*/ 5972741 h 6250474"/>
              <a:gd name="connsiteX15-223" fmla="*/ 2321880 w 11499601"/>
              <a:gd name="connsiteY15-224" fmla="*/ 5972741 h 6250474"/>
              <a:gd name="connsiteX16-225" fmla="*/ 1884575 w 11499601"/>
              <a:gd name="connsiteY16-226" fmla="*/ 5937508 h 6250474"/>
              <a:gd name="connsiteX17-227" fmla="*/ 1731597 w 11499601"/>
              <a:gd name="connsiteY17-228" fmla="*/ 5934968 h 6250474"/>
              <a:gd name="connsiteX18-229" fmla="*/ 1588500 w 11499601"/>
              <a:gd name="connsiteY18-230" fmla="*/ 5940418 h 6250474"/>
              <a:gd name="connsiteX19-231" fmla="*/ 671167 w 11499601"/>
              <a:gd name="connsiteY19-232" fmla="*/ 5948382 h 6250474"/>
              <a:gd name="connsiteX20-233" fmla="*/ 94741 w 11499601"/>
              <a:gd name="connsiteY20-234" fmla="*/ 5957415 h 6250474"/>
              <a:gd name="connsiteX21-235" fmla="*/ 37859 w 11499601"/>
              <a:gd name="connsiteY21-236" fmla="*/ 5876060 h 6250474"/>
              <a:gd name="connsiteX22-237" fmla="*/ 28975 w 11499601"/>
              <a:gd name="connsiteY22-238" fmla="*/ 2606888 h 6250474"/>
              <a:gd name="connsiteX23-239" fmla="*/ 33539 w 11499601"/>
              <a:gd name="connsiteY23-240" fmla="*/ 59860 h 6250474"/>
              <a:gd name="connsiteX24-241" fmla="*/ 39830 w 11499601"/>
              <a:gd name="connsiteY24-242" fmla="*/ 42028 h 6250474"/>
              <a:gd name="connsiteX25-243" fmla="*/ 88659 w 11499601"/>
              <a:gd name="connsiteY25-244" fmla="*/ 37282 h 6250474"/>
              <a:gd name="connsiteX26-245" fmla="*/ 301554 w 11499601"/>
              <a:gd name="connsiteY26-246" fmla="*/ 37282 h 6250474"/>
              <a:gd name="connsiteX27-247" fmla="*/ 416464 w 11499601"/>
              <a:gd name="connsiteY27-248" fmla="*/ 30725 h 6250474"/>
              <a:gd name="connsiteX28-249" fmla="*/ 907723 w 11499601"/>
              <a:gd name="connsiteY28-250" fmla="*/ 24269 h 6250474"/>
              <a:gd name="connsiteX29-251" fmla="*/ 3989089 w 11499601"/>
              <a:gd name="connsiteY29-252" fmla="*/ 29653 h 6250474"/>
              <a:gd name="connsiteX30-253" fmla="*/ 9680053 w 11499601"/>
              <a:gd name="connsiteY30-254" fmla="*/ 0 h 6250474"/>
              <a:gd name="connsiteX0-255" fmla="*/ 9680053 w 11499601"/>
              <a:gd name="connsiteY0-256" fmla="*/ 0 h 6250474"/>
              <a:gd name="connsiteX1-257" fmla="*/ 11263634 w 11499601"/>
              <a:gd name="connsiteY1-258" fmla="*/ 10894 h 6250474"/>
              <a:gd name="connsiteX2-259" fmla="*/ 11499601 w 11499601"/>
              <a:gd name="connsiteY2-260" fmla="*/ 84193 h 6250474"/>
              <a:gd name="connsiteX3-261" fmla="*/ 11496115 w 11499601"/>
              <a:gd name="connsiteY3-262" fmla="*/ 333210 h 6250474"/>
              <a:gd name="connsiteX4-263" fmla="*/ 11496626 w 11499601"/>
              <a:gd name="connsiteY4-264" fmla="*/ 801872 h 6250474"/>
              <a:gd name="connsiteX5-265" fmla="*/ 11482477 w 11499601"/>
              <a:gd name="connsiteY5-266" fmla="*/ 1834579 h 6250474"/>
              <a:gd name="connsiteX6-267" fmla="*/ 11478714 w 11499601"/>
              <a:gd name="connsiteY6-268" fmla="*/ 3520214 h 6250474"/>
              <a:gd name="connsiteX7-269" fmla="*/ 11419375 w 11499601"/>
              <a:gd name="connsiteY7-270" fmla="*/ 5982433 h 6250474"/>
              <a:gd name="connsiteX8-271" fmla="*/ 5959453 w 11499601"/>
              <a:gd name="connsiteY8-272" fmla="*/ 5973386 h 6250474"/>
              <a:gd name="connsiteX9-273" fmla="*/ 5001402 w 11499601"/>
              <a:gd name="connsiteY9-274" fmla="*/ 5999562 h 6250474"/>
              <a:gd name="connsiteX10-275" fmla="*/ 3239306 w 11499601"/>
              <a:gd name="connsiteY10-276" fmla="*/ 5972741 h 6250474"/>
              <a:gd name="connsiteX11-277" fmla="*/ 3217554 w 11499601"/>
              <a:gd name="connsiteY11-278" fmla="*/ 6005912 h 6250474"/>
              <a:gd name="connsiteX12-279" fmla="*/ 3219866 w 11499601"/>
              <a:gd name="connsiteY12-280" fmla="*/ 6250474 h 6250474"/>
              <a:gd name="connsiteX13-281" fmla="*/ 2855432 w 11499601"/>
              <a:gd name="connsiteY13-282" fmla="*/ 6045972 h 6250474"/>
              <a:gd name="connsiteX14-283" fmla="*/ 2785655 w 11499601"/>
              <a:gd name="connsiteY14-284" fmla="*/ 5972741 h 6250474"/>
              <a:gd name="connsiteX15-285" fmla="*/ 2321880 w 11499601"/>
              <a:gd name="connsiteY15-286" fmla="*/ 5972741 h 6250474"/>
              <a:gd name="connsiteX16-287" fmla="*/ 1884575 w 11499601"/>
              <a:gd name="connsiteY16-288" fmla="*/ 5937508 h 6250474"/>
              <a:gd name="connsiteX17-289" fmla="*/ 1731597 w 11499601"/>
              <a:gd name="connsiteY17-290" fmla="*/ 5934968 h 6250474"/>
              <a:gd name="connsiteX18-291" fmla="*/ 1588500 w 11499601"/>
              <a:gd name="connsiteY18-292" fmla="*/ 5940418 h 6250474"/>
              <a:gd name="connsiteX19-293" fmla="*/ 671167 w 11499601"/>
              <a:gd name="connsiteY19-294" fmla="*/ 5948382 h 6250474"/>
              <a:gd name="connsiteX20-295" fmla="*/ 94741 w 11499601"/>
              <a:gd name="connsiteY20-296" fmla="*/ 5957415 h 6250474"/>
              <a:gd name="connsiteX21-297" fmla="*/ 37859 w 11499601"/>
              <a:gd name="connsiteY21-298" fmla="*/ 5876060 h 6250474"/>
              <a:gd name="connsiteX22-299" fmla="*/ 28975 w 11499601"/>
              <a:gd name="connsiteY22-300" fmla="*/ 2606888 h 6250474"/>
              <a:gd name="connsiteX23-301" fmla="*/ 33539 w 11499601"/>
              <a:gd name="connsiteY23-302" fmla="*/ 59860 h 6250474"/>
              <a:gd name="connsiteX24-303" fmla="*/ 39830 w 11499601"/>
              <a:gd name="connsiteY24-304" fmla="*/ 42028 h 6250474"/>
              <a:gd name="connsiteX25-305" fmla="*/ 88659 w 11499601"/>
              <a:gd name="connsiteY25-306" fmla="*/ 37282 h 6250474"/>
              <a:gd name="connsiteX26-307" fmla="*/ 301554 w 11499601"/>
              <a:gd name="connsiteY26-308" fmla="*/ 37282 h 6250474"/>
              <a:gd name="connsiteX27-309" fmla="*/ 416464 w 11499601"/>
              <a:gd name="connsiteY27-310" fmla="*/ 30725 h 6250474"/>
              <a:gd name="connsiteX28-311" fmla="*/ 907723 w 11499601"/>
              <a:gd name="connsiteY28-312" fmla="*/ 24269 h 6250474"/>
              <a:gd name="connsiteX29-313" fmla="*/ 3989089 w 11499601"/>
              <a:gd name="connsiteY29-314" fmla="*/ 29653 h 6250474"/>
              <a:gd name="connsiteX30-315" fmla="*/ 9680053 w 11499601"/>
              <a:gd name="connsiteY30-316" fmla="*/ 0 h 6250474"/>
              <a:gd name="connsiteX0-317" fmla="*/ 9680053 w 11499601"/>
              <a:gd name="connsiteY0-318" fmla="*/ 0 h 6250474"/>
              <a:gd name="connsiteX1-319" fmla="*/ 11263634 w 11499601"/>
              <a:gd name="connsiteY1-320" fmla="*/ 10894 h 6250474"/>
              <a:gd name="connsiteX2-321" fmla="*/ 11499601 w 11499601"/>
              <a:gd name="connsiteY2-322" fmla="*/ 84193 h 6250474"/>
              <a:gd name="connsiteX3-323" fmla="*/ 11496115 w 11499601"/>
              <a:gd name="connsiteY3-324" fmla="*/ 333210 h 6250474"/>
              <a:gd name="connsiteX4-325" fmla="*/ 11496626 w 11499601"/>
              <a:gd name="connsiteY4-326" fmla="*/ 801872 h 6250474"/>
              <a:gd name="connsiteX5-327" fmla="*/ 11482477 w 11499601"/>
              <a:gd name="connsiteY5-328" fmla="*/ 1834579 h 6250474"/>
              <a:gd name="connsiteX6-329" fmla="*/ 11478714 w 11499601"/>
              <a:gd name="connsiteY6-330" fmla="*/ 3520214 h 6250474"/>
              <a:gd name="connsiteX7-331" fmla="*/ 11419375 w 11499601"/>
              <a:gd name="connsiteY7-332" fmla="*/ 5982433 h 6250474"/>
              <a:gd name="connsiteX8-333" fmla="*/ 5959453 w 11499601"/>
              <a:gd name="connsiteY8-334" fmla="*/ 5973386 h 6250474"/>
              <a:gd name="connsiteX9-335" fmla="*/ 4858766 w 11499601"/>
              <a:gd name="connsiteY9-336" fmla="*/ 5999562 h 6250474"/>
              <a:gd name="connsiteX10-337" fmla="*/ 3239306 w 11499601"/>
              <a:gd name="connsiteY10-338" fmla="*/ 5972741 h 6250474"/>
              <a:gd name="connsiteX11-339" fmla="*/ 3217554 w 11499601"/>
              <a:gd name="connsiteY11-340" fmla="*/ 6005912 h 6250474"/>
              <a:gd name="connsiteX12-341" fmla="*/ 3219866 w 11499601"/>
              <a:gd name="connsiteY12-342" fmla="*/ 6250474 h 6250474"/>
              <a:gd name="connsiteX13-343" fmla="*/ 2855432 w 11499601"/>
              <a:gd name="connsiteY13-344" fmla="*/ 6045972 h 6250474"/>
              <a:gd name="connsiteX14-345" fmla="*/ 2785655 w 11499601"/>
              <a:gd name="connsiteY14-346" fmla="*/ 5972741 h 6250474"/>
              <a:gd name="connsiteX15-347" fmla="*/ 2321880 w 11499601"/>
              <a:gd name="connsiteY15-348" fmla="*/ 5972741 h 6250474"/>
              <a:gd name="connsiteX16-349" fmla="*/ 1884575 w 11499601"/>
              <a:gd name="connsiteY16-350" fmla="*/ 5937508 h 6250474"/>
              <a:gd name="connsiteX17-351" fmla="*/ 1731597 w 11499601"/>
              <a:gd name="connsiteY17-352" fmla="*/ 5934968 h 6250474"/>
              <a:gd name="connsiteX18-353" fmla="*/ 1588500 w 11499601"/>
              <a:gd name="connsiteY18-354" fmla="*/ 5940418 h 6250474"/>
              <a:gd name="connsiteX19-355" fmla="*/ 671167 w 11499601"/>
              <a:gd name="connsiteY19-356" fmla="*/ 5948382 h 6250474"/>
              <a:gd name="connsiteX20-357" fmla="*/ 94741 w 11499601"/>
              <a:gd name="connsiteY20-358" fmla="*/ 5957415 h 6250474"/>
              <a:gd name="connsiteX21-359" fmla="*/ 37859 w 11499601"/>
              <a:gd name="connsiteY21-360" fmla="*/ 5876060 h 6250474"/>
              <a:gd name="connsiteX22-361" fmla="*/ 28975 w 11499601"/>
              <a:gd name="connsiteY22-362" fmla="*/ 2606888 h 6250474"/>
              <a:gd name="connsiteX23-363" fmla="*/ 33539 w 11499601"/>
              <a:gd name="connsiteY23-364" fmla="*/ 59860 h 6250474"/>
              <a:gd name="connsiteX24-365" fmla="*/ 39830 w 11499601"/>
              <a:gd name="connsiteY24-366" fmla="*/ 42028 h 6250474"/>
              <a:gd name="connsiteX25-367" fmla="*/ 88659 w 11499601"/>
              <a:gd name="connsiteY25-368" fmla="*/ 37282 h 6250474"/>
              <a:gd name="connsiteX26-369" fmla="*/ 301554 w 11499601"/>
              <a:gd name="connsiteY26-370" fmla="*/ 37282 h 6250474"/>
              <a:gd name="connsiteX27-371" fmla="*/ 416464 w 11499601"/>
              <a:gd name="connsiteY27-372" fmla="*/ 30725 h 6250474"/>
              <a:gd name="connsiteX28-373" fmla="*/ 907723 w 11499601"/>
              <a:gd name="connsiteY28-374" fmla="*/ 24269 h 6250474"/>
              <a:gd name="connsiteX29-375" fmla="*/ 3989089 w 11499601"/>
              <a:gd name="connsiteY29-376" fmla="*/ 29653 h 6250474"/>
              <a:gd name="connsiteX30-377" fmla="*/ 9680053 w 11499601"/>
              <a:gd name="connsiteY30-378" fmla="*/ 0 h 6250474"/>
              <a:gd name="connsiteX0-379" fmla="*/ 9680053 w 11499601"/>
              <a:gd name="connsiteY0-380" fmla="*/ 0 h 6250474"/>
              <a:gd name="connsiteX1-381" fmla="*/ 11263634 w 11499601"/>
              <a:gd name="connsiteY1-382" fmla="*/ 10894 h 6250474"/>
              <a:gd name="connsiteX2-383" fmla="*/ 11499601 w 11499601"/>
              <a:gd name="connsiteY2-384" fmla="*/ 84193 h 6250474"/>
              <a:gd name="connsiteX3-385" fmla="*/ 11496115 w 11499601"/>
              <a:gd name="connsiteY3-386" fmla="*/ 333210 h 6250474"/>
              <a:gd name="connsiteX4-387" fmla="*/ 11496626 w 11499601"/>
              <a:gd name="connsiteY4-388" fmla="*/ 801872 h 6250474"/>
              <a:gd name="connsiteX5-389" fmla="*/ 11482477 w 11499601"/>
              <a:gd name="connsiteY5-390" fmla="*/ 1834579 h 6250474"/>
              <a:gd name="connsiteX6-391" fmla="*/ 11478714 w 11499601"/>
              <a:gd name="connsiteY6-392" fmla="*/ 3520214 h 6250474"/>
              <a:gd name="connsiteX7-393" fmla="*/ 11419375 w 11499601"/>
              <a:gd name="connsiteY7-394" fmla="*/ 5982433 h 6250474"/>
              <a:gd name="connsiteX8-395" fmla="*/ 5959453 w 11499601"/>
              <a:gd name="connsiteY8-396" fmla="*/ 5973386 h 6250474"/>
              <a:gd name="connsiteX9-397" fmla="*/ 4858766 w 11499601"/>
              <a:gd name="connsiteY9-398" fmla="*/ 5999562 h 6250474"/>
              <a:gd name="connsiteX10-399" fmla="*/ 3239306 w 11499601"/>
              <a:gd name="connsiteY10-400" fmla="*/ 5972741 h 6250474"/>
              <a:gd name="connsiteX11-401" fmla="*/ 3217554 w 11499601"/>
              <a:gd name="connsiteY11-402" fmla="*/ 6005912 h 6250474"/>
              <a:gd name="connsiteX12-403" fmla="*/ 3219866 w 11499601"/>
              <a:gd name="connsiteY12-404" fmla="*/ 6250474 h 6250474"/>
              <a:gd name="connsiteX13-405" fmla="*/ 2855432 w 11499601"/>
              <a:gd name="connsiteY13-406" fmla="*/ 6045972 h 6250474"/>
              <a:gd name="connsiteX14-407" fmla="*/ 2785655 w 11499601"/>
              <a:gd name="connsiteY14-408" fmla="*/ 5972741 h 6250474"/>
              <a:gd name="connsiteX15-409" fmla="*/ 2321880 w 11499601"/>
              <a:gd name="connsiteY15-410" fmla="*/ 5972741 h 6250474"/>
              <a:gd name="connsiteX16-411" fmla="*/ 1884575 w 11499601"/>
              <a:gd name="connsiteY16-412" fmla="*/ 5937508 h 6250474"/>
              <a:gd name="connsiteX17-413" fmla="*/ 1731597 w 11499601"/>
              <a:gd name="connsiteY17-414" fmla="*/ 5934968 h 6250474"/>
              <a:gd name="connsiteX18-415" fmla="*/ 1588500 w 11499601"/>
              <a:gd name="connsiteY18-416" fmla="*/ 5940418 h 6250474"/>
              <a:gd name="connsiteX19-417" fmla="*/ 671167 w 11499601"/>
              <a:gd name="connsiteY19-418" fmla="*/ 5948382 h 6250474"/>
              <a:gd name="connsiteX20-419" fmla="*/ 94741 w 11499601"/>
              <a:gd name="connsiteY20-420" fmla="*/ 5957415 h 6250474"/>
              <a:gd name="connsiteX21-421" fmla="*/ 37859 w 11499601"/>
              <a:gd name="connsiteY21-422" fmla="*/ 5876060 h 6250474"/>
              <a:gd name="connsiteX22-423" fmla="*/ 28975 w 11499601"/>
              <a:gd name="connsiteY22-424" fmla="*/ 2606888 h 6250474"/>
              <a:gd name="connsiteX23-425" fmla="*/ 33539 w 11499601"/>
              <a:gd name="connsiteY23-426" fmla="*/ 59860 h 6250474"/>
              <a:gd name="connsiteX24-427" fmla="*/ 39830 w 11499601"/>
              <a:gd name="connsiteY24-428" fmla="*/ 42028 h 6250474"/>
              <a:gd name="connsiteX25-429" fmla="*/ 88659 w 11499601"/>
              <a:gd name="connsiteY25-430" fmla="*/ 37282 h 6250474"/>
              <a:gd name="connsiteX26-431" fmla="*/ 301554 w 11499601"/>
              <a:gd name="connsiteY26-432" fmla="*/ 37282 h 6250474"/>
              <a:gd name="connsiteX27-433" fmla="*/ 416464 w 11499601"/>
              <a:gd name="connsiteY27-434" fmla="*/ 30725 h 6250474"/>
              <a:gd name="connsiteX28-435" fmla="*/ 907723 w 11499601"/>
              <a:gd name="connsiteY28-436" fmla="*/ 24269 h 6250474"/>
              <a:gd name="connsiteX29-437" fmla="*/ 3989089 w 11499601"/>
              <a:gd name="connsiteY29-438" fmla="*/ 29653 h 6250474"/>
              <a:gd name="connsiteX30-439" fmla="*/ 9680053 w 11499601"/>
              <a:gd name="connsiteY30-440" fmla="*/ 0 h 6250474"/>
              <a:gd name="connsiteX0-441" fmla="*/ 9680053 w 11499601"/>
              <a:gd name="connsiteY0-442" fmla="*/ 0 h 6250474"/>
              <a:gd name="connsiteX1-443" fmla="*/ 11263634 w 11499601"/>
              <a:gd name="connsiteY1-444" fmla="*/ 10894 h 6250474"/>
              <a:gd name="connsiteX2-445" fmla="*/ 11499601 w 11499601"/>
              <a:gd name="connsiteY2-446" fmla="*/ 84193 h 6250474"/>
              <a:gd name="connsiteX3-447" fmla="*/ 11496115 w 11499601"/>
              <a:gd name="connsiteY3-448" fmla="*/ 333210 h 6250474"/>
              <a:gd name="connsiteX4-449" fmla="*/ 11496626 w 11499601"/>
              <a:gd name="connsiteY4-450" fmla="*/ 801872 h 6250474"/>
              <a:gd name="connsiteX5-451" fmla="*/ 11482477 w 11499601"/>
              <a:gd name="connsiteY5-452" fmla="*/ 1834579 h 6250474"/>
              <a:gd name="connsiteX6-453" fmla="*/ 11478714 w 11499601"/>
              <a:gd name="connsiteY6-454" fmla="*/ 3520214 h 6250474"/>
              <a:gd name="connsiteX7-455" fmla="*/ 11419375 w 11499601"/>
              <a:gd name="connsiteY7-456" fmla="*/ 5982433 h 6250474"/>
              <a:gd name="connsiteX8-457" fmla="*/ 5959453 w 11499601"/>
              <a:gd name="connsiteY8-458" fmla="*/ 5973386 h 6250474"/>
              <a:gd name="connsiteX9-459" fmla="*/ 4858766 w 11499601"/>
              <a:gd name="connsiteY9-460" fmla="*/ 5999562 h 6250474"/>
              <a:gd name="connsiteX10-461" fmla="*/ 3239306 w 11499601"/>
              <a:gd name="connsiteY10-462" fmla="*/ 5972741 h 6250474"/>
              <a:gd name="connsiteX11-463" fmla="*/ 3217554 w 11499601"/>
              <a:gd name="connsiteY11-464" fmla="*/ 6005912 h 6250474"/>
              <a:gd name="connsiteX12-465" fmla="*/ 3219866 w 11499601"/>
              <a:gd name="connsiteY12-466" fmla="*/ 6250474 h 6250474"/>
              <a:gd name="connsiteX13-467" fmla="*/ 2855432 w 11499601"/>
              <a:gd name="connsiteY13-468" fmla="*/ 6045972 h 6250474"/>
              <a:gd name="connsiteX14-469" fmla="*/ 2785655 w 11499601"/>
              <a:gd name="connsiteY14-470" fmla="*/ 5972741 h 6250474"/>
              <a:gd name="connsiteX15-471" fmla="*/ 2321880 w 11499601"/>
              <a:gd name="connsiteY15-472" fmla="*/ 5972741 h 6250474"/>
              <a:gd name="connsiteX16-473" fmla="*/ 1731597 w 11499601"/>
              <a:gd name="connsiteY16-474" fmla="*/ 5934968 h 6250474"/>
              <a:gd name="connsiteX17-475" fmla="*/ 1588500 w 11499601"/>
              <a:gd name="connsiteY17-476" fmla="*/ 5940418 h 6250474"/>
              <a:gd name="connsiteX18-477" fmla="*/ 671167 w 11499601"/>
              <a:gd name="connsiteY18-478" fmla="*/ 5948382 h 6250474"/>
              <a:gd name="connsiteX19-479" fmla="*/ 94741 w 11499601"/>
              <a:gd name="connsiteY19-480" fmla="*/ 5957415 h 6250474"/>
              <a:gd name="connsiteX20-481" fmla="*/ 37859 w 11499601"/>
              <a:gd name="connsiteY20-482" fmla="*/ 5876060 h 6250474"/>
              <a:gd name="connsiteX21-483" fmla="*/ 28975 w 11499601"/>
              <a:gd name="connsiteY21-484" fmla="*/ 2606888 h 6250474"/>
              <a:gd name="connsiteX22-485" fmla="*/ 33539 w 11499601"/>
              <a:gd name="connsiteY22-486" fmla="*/ 59860 h 6250474"/>
              <a:gd name="connsiteX23-487" fmla="*/ 39830 w 11499601"/>
              <a:gd name="connsiteY23-488" fmla="*/ 42028 h 6250474"/>
              <a:gd name="connsiteX24-489" fmla="*/ 88659 w 11499601"/>
              <a:gd name="connsiteY24-490" fmla="*/ 37282 h 6250474"/>
              <a:gd name="connsiteX25-491" fmla="*/ 301554 w 11499601"/>
              <a:gd name="connsiteY25-492" fmla="*/ 37282 h 6250474"/>
              <a:gd name="connsiteX26-493" fmla="*/ 416464 w 11499601"/>
              <a:gd name="connsiteY26-494" fmla="*/ 30725 h 6250474"/>
              <a:gd name="connsiteX27-495" fmla="*/ 907723 w 11499601"/>
              <a:gd name="connsiteY27-496" fmla="*/ 24269 h 6250474"/>
              <a:gd name="connsiteX28-497" fmla="*/ 3989089 w 11499601"/>
              <a:gd name="connsiteY28-498" fmla="*/ 29653 h 6250474"/>
              <a:gd name="connsiteX29-499" fmla="*/ 9680053 w 11499601"/>
              <a:gd name="connsiteY29-500" fmla="*/ 0 h 6250474"/>
              <a:gd name="connsiteX0-501" fmla="*/ 9680053 w 11499601"/>
              <a:gd name="connsiteY0-502" fmla="*/ 0 h 6250474"/>
              <a:gd name="connsiteX1-503" fmla="*/ 11263634 w 11499601"/>
              <a:gd name="connsiteY1-504" fmla="*/ 10894 h 6250474"/>
              <a:gd name="connsiteX2-505" fmla="*/ 11499601 w 11499601"/>
              <a:gd name="connsiteY2-506" fmla="*/ 84193 h 6250474"/>
              <a:gd name="connsiteX3-507" fmla="*/ 11496115 w 11499601"/>
              <a:gd name="connsiteY3-508" fmla="*/ 333210 h 6250474"/>
              <a:gd name="connsiteX4-509" fmla="*/ 11496626 w 11499601"/>
              <a:gd name="connsiteY4-510" fmla="*/ 801872 h 6250474"/>
              <a:gd name="connsiteX5-511" fmla="*/ 11482477 w 11499601"/>
              <a:gd name="connsiteY5-512" fmla="*/ 1834579 h 6250474"/>
              <a:gd name="connsiteX6-513" fmla="*/ 11478714 w 11499601"/>
              <a:gd name="connsiteY6-514" fmla="*/ 3520214 h 6250474"/>
              <a:gd name="connsiteX7-515" fmla="*/ 11419375 w 11499601"/>
              <a:gd name="connsiteY7-516" fmla="*/ 5982433 h 6250474"/>
              <a:gd name="connsiteX8-517" fmla="*/ 5959453 w 11499601"/>
              <a:gd name="connsiteY8-518" fmla="*/ 5973386 h 6250474"/>
              <a:gd name="connsiteX9-519" fmla="*/ 4858766 w 11499601"/>
              <a:gd name="connsiteY9-520" fmla="*/ 5999562 h 6250474"/>
              <a:gd name="connsiteX10-521" fmla="*/ 3239306 w 11499601"/>
              <a:gd name="connsiteY10-522" fmla="*/ 5972741 h 6250474"/>
              <a:gd name="connsiteX11-523" fmla="*/ 3217554 w 11499601"/>
              <a:gd name="connsiteY11-524" fmla="*/ 6005912 h 6250474"/>
              <a:gd name="connsiteX12-525" fmla="*/ 3219866 w 11499601"/>
              <a:gd name="connsiteY12-526" fmla="*/ 6250474 h 6250474"/>
              <a:gd name="connsiteX13-527" fmla="*/ 2855432 w 11499601"/>
              <a:gd name="connsiteY13-528" fmla="*/ 6045972 h 6250474"/>
              <a:gd name="connsiteX14-529" fmla="*/ 2785655 w 11499601"/>
              <a:gd name="connsiteY14-530" fmla="*/ 5972741 h 6250474"/>
              <a:gd name="connsiteX15-531" fmla="*/ 2321880 w 11499601"/>
              <a:gd name="connsiteY15-532" fmla="*/ 5972741 h 6250474"/>
              <a:gd name="connsiteX16-533" fmla="*/ 1588500 w 11499601"/>
              <a:gd name="connsiteY16-534" fmla="*/ 5940418 h 6250474"/>
              <a:gd name="connsiteX17-535" fmla="*/ 671167 w 11499601"/>
              <a:gd name="connsiteY17-536" fmla="*/ 5948382 h 6250474"/>
              <a:gd name="connsiteX18-537" fmla="*/ 94741 w 11499601"/>
              <a:gd name="connsiteY18-538" fmla="*/ 5957415 h 6250474"/>
              <a:gd name="connsiteX19-539" fmla="*/ 37859 w 11499601"/>
              <a:gd name="connsiteY19-540" fmla="*/ 5876060 h 6250474"/>
              <a:gd name="connsiteX20-541" fmla="*/ 28975 w 11499601"/>
              <a:gd name="connsiteY20-542" fmla="*/ 2606888 h 6250474"/>
              <a:gd name="connsiteX21-543" fmla="*/ 33539 w 11499601"/>
              <a:gd name="connsiteY21-544" fmla="*/ 59860 h 6250474"/>
              <a:gd name="connsiteX22-545" fmla="*/ 39830 w 11499601"/>
              <a:gd name="connsiteY22-546" fmla="*/ 42028 h 6250474"/>
              <a:gd name="connsiteX23-547" fmla="*/ 88659 w 11499601"/>
              <a:gd name="connsiteY23-548" fmla="*/ 37282 h 6250474"/>
              <a:gd name="connsiteX24-549" fmla="*/ 301554 w 11499601"/>
              <a:gd name="connsiteY24-550" fmla="*/ 37282 h 6250474"/>
              <a:gd name="connsiteX25-551" fmla="*/ 416464 w 11499601"/>
              <a:gd name="connsiteY25-552" fmla="*/ 30725 h 6250474"/>
              <a:gd name="connsiteX26-553" fmla="*/ 907723 w 11499601"/>
              <a:gd name="connsiteY26-554" fmla="*/ 24269 h 6250474"/>
              <a:gd name="connsiteX27-555" fmla="*/ 3989089 w 11499601"/>
              <a:gd name="connsiteY27-556" fmla="*/ 29653 h 6250474"/>
              <a:gd name="connsiteX28-557" fmla="*/ 9680053 w 11499601"/>
              <a:gd name="connsiteY28-558" fmla="*/ 0 h 6250474"/>
              <a:gd name="connsiteX0-559" fmla="*/ 9680053 w 11499601"/>
              <a:gd name="connsiteY0-560" fmla="*/ 0 h 6250474"/>
              <a:gd name="connsiteX1-561" fmla="*/ 11263634 w 11499601"/>
              <a:gd name="connsiteY1-562" fmla="*/ 10894 h 6250474"/>
              <a:gd name="connsiteX2-563" fmla="*/ 11499601 w 11499601"/>
              <a:gd name="connsiteY2-564" fmla="*/ 84193 h 6250474"/>
              <a:gd name="connsiteX3-565" fmla="*/ 11496115 w 11499601"/>
              <a:gd name="connsiteY3-566" fmla="*/ 333210 h 6250474"/>
              <a:gd name="connsiteX4-567" fmla="*/ 11496626 w 11499601"/>
              <a:gd name="connsiteY4-568" fmla="*/ 801872 h 6250474"/>
              <a:gd name="connsiteX5-569" fmla="*/ 11482477 w 11499601"/>
              <a:gd name="connsiteY5-570" fmla="*/ 1834579 h 6250474"/>
              <a:gd name="connsiteX6-571" fmla="*/ 11478714 w 11499601"/>
              <a:gd name="connsiteY6-572" fmla="*/ 3520214 h 6250474"/>
              <a:gd name="connsiteX7-573" fmla="*/ 11419375 w 11499601"/>
              <a:gd name="connsiteY7-574" fmla="*/ 5982433 h 6250474"/>
              <a:gd name="connsiteX8-575" fmla="*/ 5959453 w 11499601"/>
              <a:gd name="connsiteY8-576" fmla="*/ 5973386 h 6250474"/>
              <a:gd name="connsiteX9-577" fmla="*/ 4858766 w 11499601"/>
              <a:gd name="connsiteY9-578" fmla="*/ 5999562 h 6250474"/>
              <a:gd name="connsiteX10-579" fmla="*/ 3239306 w 11499601"/>
              <a:gd name="connsiteY10-580" fmla="*/ 5972741 h 6250474"/>
              <a:gd name="connsiteX11-581" fmla="*/ 3217554 w 11499601"/>
              <a:gd name="connsiteY11-582" fmla="*/ 6005912 h 6250474"/>
              <a:gd name="connsiteX12-583" fmla="*/ 3219866 w 11499601"/>
              <a:gd name="connsiteY12-584" fmla="*/ 6250474 h 6250474"/>
              <a:gd name="connsiteX13-585" fmla="*/ 2855432 w 11499601"/>
              <a:gd name="connsiteY13-586" fmla="*/ 6045972 h 6250474"/>
              <a:gd name="connsiteX14-587" fmla="*/ 2785655 w 11499601"/>
              <a:gd name="connsiteY14-588" fmla="*/ 5972741 h 6250474"/>
              <a:gd name="connsiteX15-589" fmla="*/ 2321880 w 11499601"/>
              <a:gd name="connsiteY15-590" fmla="*/ 5972741 h 6250474"/>
              <a:gd name="connsiteX16-591" fmla="*/ 1552841 w 11499601"/>
              <a:gd name="connsiteY16-592" fmla="*/ 5965889 h 6250474"/>
              <a:gd name="connsiteX17-593" fmla="*/ 671167 w 11499601"/>
              <a:gd name="connsiteY17-594" fmla="*/ 5948382 h 6250474"/>
              <a:gd name="connsiteX18-595" fmla="*/ 94741 w 11499601"/>
              <a:gd name="connsiteY18-596" fmla="*/ 5957415 h 6250474"/>
              <a:gd name="connsiteX19-597" fmla="*/ 37859 w 11499601"/>
              <a:gd name="connsiteY19-598" fmla="*/ 5876060 h 6250474"/>
              <a:gd name="connsiteX20-599" fmla="*/ 28975 w 11499601"/>
              <a:gd name="connsiteY20-600" fmla="*/ 2606888 h 6250474"/>
              <a:gd name="connsiteX21-601" fmla="*/ 33539 w 11499601"/>
              <a:gd name="connsiteY21-602" fmla="*/ 59860 h 6250474"/>
              <a:gd name="connsiteX22-603" fmla="*/ 39830 w 11499601"/>
              <a:gd name="connsiteY22-604" fmla="*/ 42028 h 6250474"/>
              <a:gd name="connsiteX23-605" fmla="*/ 88659 w 11499601"/>
              <a:gd name="connsiteY23-606" fmla="*/ 37282 h 6250474"/>
              <a:gd name="connsiteX24-607" fmla="*/ 301554 w 11499601"/>
              <a:gd name="connsiteY24-608" fmla="*/ 37282 h 6250474"/>
              <a:gd name="connsiteX25-609" fmla="*/ 416464 w 11499601"/>
              <a:gd name="connsiteY25-610" fmla="*/ 30725 h 6250474"/>
              <a:gd name="connsiteX26-611" fmla="*/ 907723 w 11499601"/>
              <a:gd name="connsiteY26-612" fmla="*/ 24269 h 6250474"/>
              <a:gd name="connsiteX27-613" fmla="*/ 3989089 w 11499601"/>
              <a:gd name="connsiteY27-614" fmla="*/ 29653 h 6250474"/>
              <a:gd name="connsiteX28-615" fmla="*/ 9680053 w 11499601"/>
              <a:gd name="connsiteY28-616" fmla="*/ 0 h 6250474"/>
              <a:gd name="connsiteX0-617" fmla="*/ 9680053 w 11499601"/>
              <a:gd name="connsiteY0-618" fmla="*/ 0 h 6250474"/>
              <a:gd name="connsiteX1-619" fmla="*/ 11263634 w 11499601"/>
              <a:gd name="connsiteY1-620" fmla="*/ 10894 h 6250474"/>
              <a:gd name="connsiteX2-621" fmla="*/ 11499601 w 11499601"/>
              <a:gd name="connsiteY2-622" fmla="*/ 84193 h 6250474"/>
              <a:gd name="connsiteX3-623" fmla="*/ 11496115 w 11499601"/>
              <a:gd name="connsiteY3-624" fmla="*/ 333210 h 6250474"/>
              <a:gd name="connsiteX4-625" fmla="*/ 11496626 w 11499601"/>
              <a:gd name="connsiteY4-626" fmla="*/ 801872 h 6250474"/>
              <a:gd name="connsiteX5-627" fmla="*/ 11482477 w 11499601"/>
              <a:gd name="connsiteY5-628" fmla="*/ 1834579 h 6250474"/>
              <a:gd name="connsiteX6-629" fmla="*/ 11478714 w 11499601"/>
              <a:gd name="connsiteY6-630" fmla="*/ 3520214 h 6250474"/>
              <a:gd name="connsiteX7-631" fmla="*/ 11419375 w 11499601"/>
              <a:gd name="connsiteY7-632" fmla="*/ 5982433 h 6250474"/>
              <a:gd name="connsiteX8-633" fmla="*/ 5959453 w 11499601"/>
              <a:gd name="connsiteY8-634" fmla="*/ 5973386 h 6250474"/>
              <a:gd name="connsiteX9-635" fmla="*/ 4858766 w 11499601"/>
              <a:gd name="connsiteY9-636" fmla="*/ 5999562 h 6250474"/>
              <a:gd name="connsiteX10-637" fmla="*/ 3239306 w 11499601"/>
              <a:gd name="connsiteY10-638" fmla="*/ 5972741 h 6250474"/>
              <a:gd name="connsiteX11-639" fmla="*/ 3217554 w 11499601"/>
              <a:gd name="connsiteY11-640" fmla="*/ 6005912 h 6250474"/>
              <a:gd name="connsiteX12-641" fmla="*/ 3219866 w 11499601"/>
              <a:gd name="connsiteY12-642" fmla="*/ 6250474 h 6250474"/>
              <a:gd name="connsiteX13-643" fmla="*/ 2855432 w 11499601"/>
              <a:gd name="connsiteY13-644" fmla="*/ 6045972 h 6250474"/>
              <a:gd name="connsiteX14-645" fmla="*/ 2785655 w 11499601"/>
              <a:gd name="connsiteY14-646" fmla="*/ 5972741 h 6250474"/>
              <a:gd name="connsiteX15-647" fmla="*/ 2316786 w 11499601"/>
              <a:gd name="connsiteY15-648" fmla="*/ 5901423 h 6250474"/>
              <a:gd name="connsiteX16-649" fmla="*/ 1552841 w 11499601"/>
              <a:gd name="connsiteY16-650" fmla="*/ 5965889 h 6250474"/>
              <a:gd name="connsiteX17-651" fmla="*/ 671167 w 11499601"/>
              <a:gd name="connsiteY17-652" fmla="*/ 5948382 h 6250474"/>
              <a:gd name="connsiteX18-653" fmla="*/ 94741 w 11499601"/>
              <a:gd name="connsiteY18-654" fmla="*/ 5957415 h 6250474"/>
              <a:gd name="connsiteX19-655" fmla="*/ 37859 w 11499601"/>
              <a:gd name="connsiteY19-656" fmla="*/ 5876060 h 6250474"/>
              <a:gd name="connsiteX20-657" fmla="*/ 28975 w 11499601"/>
              <a:gd name="connsiteY20-658" fmla="*/ 2606888 h 6250474"/>
              <a:gd name="connsiteX21-659" fmla="*/ 33539 w 11499601"/>
              <a:gd name="connsiteY21-660" fmla="*/ 59860 h 6250474"/>
              <a:gd name="connsiteX22-661" fmla="*/ 39830 w 11499601"/>
              <a:gd name="connsiteY22-662" fmla="*/ 42028 h 6250474"/>
              <a:gd name="connsiteX23-663" fmla="*/ 88659 w 11499601"/>
              <a:gd name="connsiteY23-664" fmla="*/ 37282 h 6250474"/>
              <a:gd name="connsiteX24-665" fmla="*/ 301554 w 11499601"/>
              <a:gd name="connsiteY24-666" fmla="*/ 37282 h 6250474"/>
              <a:gd name="connsiteX25-667" fmla="*/ 416464 w 11499601"/>
              <a:gd name="connsiteY25-668" fmla="*/ 30725 h 6250474"/>
              <a:gd name="connsiteX26-669" fmla="*/ 907723 w 11499601"/>
              <a:gd name="connsiteY26-670" fmla="*/ 24269 h 6250474"/>
              <a:gd name="connsiteX27-671" fmla="*/ 3989089 w 11499601"/>
              <a:gd name="connsiteY27-672" fmla="*/ 29653 h 6250474"/>
              <a:gd name="connsiteX28-673" fmla="*/ 9680053 w 11499601"/>
              <a:gd name="connsiteY28-674" fmla="*/ 0 h 6250474"/>
              <a:gd name="connsiteX0-675" fmla="*/ 9680053 w 11499601"/>
              <a:gd name="connsiteY0-676" fmla="*/ 0 h 6250474"/>
              <a:gd name="connsiteX1-677" fmla="*/ 11263634 w 11499601"/>
              <a:gd name="connsiteY1-678" fmla="*/ 10894 h 6250474"/>
              <a:gd name="connsiteX2-679" fmla="*/ 11499601 w 11499601"/>
              <a:gd name="connsiteY2-680" fmla="*/ 84193 h 6250474"/>
              <a:gd name="connsiteX3-681" fmla="*/ 11496115 w 11499601"/>
              <a:gd name="connsiteY3-682" fmla="*/ 333210 h 6250474"/>
              <a:gd name="connsiteX4-683" fmla="*/ 11496626 w 11499601"/>
              <a:gd name="connsiteY4-684" fmla="*/ 801872 h 6250474"/>
              <a:gd name="connsiteX5-685" fmla="*/ 11482477 w 11499601"/>
              <a:gd name="connsiteY5-686" fmla="*/ 1834579 h 6250474"/>
              <a:gd name="connsiteX6-687" fmla="*/ 11478714 w 11499601"/>
              <a:gd name="connsiteY6-688" fmla="*/ 3520214 h 6250474"/>
              <a:gd name="connsiteX7-689" fmla="*/ 11419375 w 11499601"/>
              <a:gd name="connsiteY7-690" fmla="*/ 5982433 h 6250474"/>
              <a:gd name="connsiteX8-691" fmla="*/ 5959453 w 11499601"/>
              <a:gd name="connsiteY8-692" fmla="*/ 5973386 h 6250474"/>
              <a:gd name="connsiteX9-693" fmla="*/ 4858766 w 11499601"/>
              <a:gd name="connsiteY9-694" fmla="*/ 5999562 h 6250474"/>
              <a:gd name="connsiteX10-695" fmla="*/ 3239306 w 11499601"/>
              <a:gd name="connsiteY10-696" fmla="*/ 5972741 h 6250474"/>
              <a:gd name="connsiteX11-697" fmla="*/ 3217554 w 11499601"/>
              <a:gd name="connsiteY11-698" fmla="*/ 6005912 h 6250474"/>
              <a:gd name="connsiteX12-699" fmla="*/ 3219866 w 11499601"/>
              <a:gd name="connsiteY12-700" fmla="*/ 6250474 h 6250474"/>
              <a:gd name="connsiteX13-701" fmla="*/ 2855432 w 11499601"/>
              <a:gd name="connsiteY13-702" fmla="*/ 6045972 h 6250474"/>
              <a:gd name="connsiteX14-703" fmla="*/ 2785655 w 11499601"/>
              <a:gd name="connsiteY14-704" fmla="*/ 5972741 h 6250474"/>
              <a:gd name="connsiteX15-705" fmla="*/ 2301504 w 11499601"/>
              <a:gd name="connsiteY15-706" fmla="*/ 5967647 h 6250474"/>
              <a:gd name="connsiteX16-707" fmla="*/ 1552841 w 11499601"/>
              <a:gd name="connsiteY16-708" fmla="*/ 5965889 h 6250474"/>
              <a:gd name="connsiteX17-709" fmla="*/ 671167 w 11499601"/>
              <a:gd name="connsiteY17-710" fmla="*/ 5948382 h 6250474"/>
              <a:gd name="connsiteX18-711" fmla="*/ 94741 w 11499601"/>
              <a:gd name="connsiteY18-712" fmla="*/ 5957415 h 6250474"/>
              <a:gd name="connsiteX19-713" fmla="*/ 37859 w 11499601"/>
              <a:gd name="connsiteY19-714" fmla="*/ 5876060 h 6250474"/>
              <a:gd name="connsiteX20-715" fmla="*/ 28975 w 11499601"/>
              <a:gd name="connsiteY20-716" fmla="*/ 2606888 h 6250474"/>
              <a:gd name="connsiteX21-717" fmla="*/ 33539 w 11499601"/>
              <a:gd name="connsiteY21-718" fmla="*/ 59860 h 6250474"/>
              <a:gd name="connsiteX22-719" fmla="*/ 39830 w 11499601"/>
              <a:gd name="connsiteY22-720" fmla="*/ 42028 h 6250474"/>
              <a:gd name="connsiteX23-721" fmla="*/ 88659 w 11499601"/>
              <a:gd name="connsiteY23-722" fmla="*/ 37282 h 6250474"/>
              <a:gd name="connsiteX24-723" fmla="*/ 301554 w 11499601"/>
              <a:gd name="connsiteY24-724" fmla="*/ 37282 h 6250474"/>
              <a:gd name="connsiteX25-725" fmla="*/ 416464 w 11499601"/>
              <a:gd name="connsiteY25-726" fmla="*/ 30725 h 6250474"/>
              <a:gd name="connsiteX26-727" fmla="*/ 907723 w 11499601"/>
              <a:gd name="connsiteY26-728" fmla="*/ 24269 h 6250474"/>
              <a:gd name="connsiteX27-729" fmla="*/ 3989089 w 11499601"/>
              <a:gd name="connsiteY27-730" fmla="*/ 29653 h 6250474"/>
              <a:gd name="connsiteX28-731" fmla="*/ 9680053 w 11499601"/>
              <a:gd name="connsiteY28-732" fmla="*/ 0 h 6250474"/>
              <a:gd name="connsiteX0-733" fmla="*/ 9680053 w 11499601"/>
              <a:gd name="connsiteY0-734" fmla="*/ 0 h 6250474"/>
              <a:gd name="connsiteX1-735" fmla="*/ 11263634 w 11499601"/>
              <a:gd name="connsiteY1-736" fmla="*/ 10894 h 6250474"/>
              <a:gd name="connsiteX2-737" fmla="*/ 11499601 w 11499601"/>
              <a:gd name="connsiteY2-738" fmla="*/ 84193 h 6250474"/>
              <a:gd name="connsiteX3-739" fmla="*/ 11496115 w 11499601"/>
              <a:gd name="connsiteY3-740" fmla="*/ 333210 h 6250474"/>
              <a:gd name="connsiteX4-741" fmla="*/ 11496626 w 11499601"/>
              <a:gd name="connsiteY4-742" fmla="*/ 801872 h 6250474"/>
              <a:gd name="connsiteX5-743" fmla="*/ 11482477 w 11499601"/>
              <a:gd name="connsiteY5-744" fmla="*/ 1834579 h 6250474"/>
              <a:gd name="connsiteX6-745" fmla="*/ 11478714 w 11499601"/>
              <a:gd name="connsiteY6-746" fmla="*/ 3520214 h 6250474"/>
              <a:gd name="connsiteX7-747" fmla="*/ 11419375 w 11499601"/>
              <a:gd name="connsiteY7-748" fmla="*/ 5982433 h 6250474"/>
              <a:gd name="connsiteX8-749" fmla="*/ 5959453 w 11499601"/>
              <a:gd name="connsiteY8-750" fmla="*/ 5973386 h 6250474"/>
              <a:gd name="connsiteX9-751" fmla="*/ 4858766 w 11499601"/>
              <a:gd name="connsiteY9-752" fmla="*/ 5999562 h 6250474"/>
              <a:gd name="connsiteX10-753" fmla="*/ 3239306 w 11499601"/>
              <a:gd name="connsiteY10-754" fmla="*/ 5972741 h 6250474"/>
              <a:gd name="connsiteX11-755" fmla="*/ 3217554 w 11499601"/>
              <a:gd name="connsiteY11-756" fmla="*/ 6005912 h 6250474"/>
              <a:gd name="connsiteX12-757" fmla="*/ 3219866 w 11499601"/>
              <a:gd name="connsiteY12-758" fmla="*/ 6250474 h 6250474"/>
              <a:gd name="connsiteX13-759" fmla="*/ 2855432 w 11499601"/>
              <a:gd name="connsiteY13-760" fmla="*/ 6045972 h 6250474"/>
              <a:gd name="connsiteX14-761" fmla="*/ 2785655 w 11499601"/>
              <a:gd name="connsiteY14-762" fmla="*/ 5972741 h 6250474"/>
              <a:gd name="connsiteX15-763" fmla="*/ 2301504 w 11499601"/>
              <a:gd name="connsiteY15-764" fmla="*/ 5967647 h 6250474"/>
              <a:gd name="connsiteX16-765" fmla="*/ 671167 w 11499601"/>
              <a:gd name="connsiteY16-766" fmla="*/ 5948382 h 6250474"/>
              <a:gd name="connsiteX17-767" fmla="*/ 94741 w 11499601"/>
              <a:gd name="connsiteY17-768" fmla="*/ 5957415 h 6250474"/>
              <a:gd name="connsiteX18-769" fmla="*/ 37859 w 11499601"/>
              <a:gd name="connsiteY18-770" fmla="*/ 5876060 h 6250474"/>
              <a:gd name="connsiteX19-771" fmla="*/ 28975 w 11499601"/>
              <a:gd name="connsiteY19-772" fmla="*/ 2606888 h 6250474"/>
              <a:gd name="connsiteX20-773" fmla="*/ 33539 w 11499601"/>
              <a:gd name="connsiteY20-774" fmla="*/ 59860 h 6250474"/>
              <a:gd name="connsiteX21-775" fmla="*/ 39830 w 11499601"/>
              <a:gd name="connsiteY21-776" fmla="*/ 42028 h 6250474"/>
              <a:gd name="connsiteX22-777" fmla="*/ 88659 w 11499601"/>
              <a:gd name="connsiteY22-778" fmla="*/ 37282 h 6250474"/>
              <a:gd name="connsiteX23-779" fmla="*/ 301554 w 11499601"/>
              <a:gd name="connsiteY23-780" fmla="*/ 37282 h 6250474"/>
              <a:gd name="connsiteX24-781" fmla="*/ 416464 w 11499601"/>
              <a:gd name="connsiteY24-782" fmla="*/ 30725 h 6250474"/>
              <a:gd name="connsiteX25-783" fmla="*/ 907723 w 11499601"/>
              <a:gd name="connsiteY25-784" fmla="*/ 24269 h 6250474"/>
              <a:gd name="connsiteX26-785" fmla="*/ 3989089 w 11499601"/>
              <a:gd name="connsiteY26-786" fmla="*/ 29653 h 6250474"/>
              <a:gd name="connsiteX27-787" fmla="*/ 9680053 w 11499601"/>
              <a:gd name="connsiteY27-788" fmla="*/ 0 h 6250474"/>
              <a:gd name="connsiteX0-789" fmla="*/ 9680053 w 11499601"/>
              <a:gd name="connsiteY0-790" fmla="*/ 0 h 6250474"/>
              <a:gd name="connsiteX1-791" fmla="*/ 11263634 w 11499601"/>
              <a:gd name="connsiteY1-792" fmla="*/ 10894 h 6250474"/>
              <a:gd name="connsiteX2-793" fmla="*/ 11499601 w 11499601"/>
              <a:gd name="connsiteY2-794" fmla="*/ 84193 h 6250474"/>
              <a:gd name="connsiteX3-795" fmla="*/ 11496115 w 11499601"/>
              <a:gd name="connsiteY3-796" fmla="*/ 333210 h 6250474"/>
              <a:gd name="connsiteX4-797" fmla="*/ 11496626 w 11499601"/>
              <a:gd name="connsiteY4-798" fmla="*/ 801872 h 6250474"/>
              <a:gd name="connsiteX5-799" fmla="*/ 11482477 w 11499601"/>
              <a:gd name="connsiteY5-800" fmla="*/ 1834579 h 6250474"/>
              <a:gd name="connsiteX6-801" fmla="*/ 11478714 w 11499601"/>
              <a:gd name="connsiteY6-802" fmla="*/ 3520214 h 6250474"/>
              <a:gd name="connsiteX7-803" fmla="*/ 11419375 w 11499601"/>
              <a:gd name="connsiteY7-804" fmla="*/ 5982433 h 6250474"/>
              <a:gd name="connsiteX8-805" fmla="*/ 5959453 w 11499601"/>
              <a:gd name="connsiteY8-806" fmla="*/ 5973386 h 6250474"/>
              <a:gd name="connsiteX9-807" fmla="*/ 4858766 w 11499601"/>
              <a:gd name="connsiteY9-808" fmla="*/ 5999562 h 6250474"/>
              <a:gd name="connsiteX10-809" fmla="*/ 3239306 w 11499601"/>
              <a:gd name="connsiteY10-810" fmla="*/ 5972741 h 6250474"/>
              <a:gd name="connsiteX11-811" fmla="*/ 3217554 w 11499601"/>
              <a:gd name="connsiteY11-812" fmla="*/ 6005912 h 6250474"/>
              <a:gd name="connsiteX12-813" fmla="*/ 3219866 w 11499601"/>
              <a:gd name="connsiteY12-814" fmla="*/ 6250474 h 6250474"/>
              <a:gd name="connsiteX13-815" fmla="*/ 2855432 w 11499601"/>
              <a:gd name="connsiteY13-816" fmla="*/ 6045972 h 6250474"/>
              <a:gd name="connsiteX14-817" fmla="*/ 2785655 w 11499601"/>
              <a:gd name="connsiteY14-818" fmla="*/ 5972741 h 6250474"/>
              <a:gd name="connsiteX15-819" fmla="*/ 2301504 w 11499601"/>
              <a:gd name="connsiteY15-820" fmla="*/ 5967647 h 6250474"/>
              <a:gd name="connsiteX16-821" fmla="*/ 666073 w 11499601"/>
              <a:gd name="connsiteY16-822" fmla="*/ 5958571 h 6250474"/>
              <a:gd name="connsiteX17-823" fmla="*/ 94741 w 11499601"/>
              <a:gd name="connsiteY17-824" fmla="*/ 5957415 h 6250474"/>
              <a:gd name="connsiteX18-825" fmla="*/ 37859 w 11499601"/>
              <a:gd name="connsiteY18-826" fmla="*/ 5876060 h 6250474"/>
              <a:gd name="connsiteX19-827" fmla="*/ 28975 w 11499601"/>
              <a:gd name="connsiteY19-828" fmla="*/ 2606888 h 6250474"/>
              <a:gd name="connsiteX20-829" fmla="*/ 33539 w 11499601"/>
              <a:gd name="connsiteY20-830" fmla="*/ 59860 h 6250474"/>
              <a:gd name="connsiteX21-831" fmla="*/ 39830 w 11499601"/>
              <a:gd name="connsiteY21-832" fmla="*/ 42028 h 6250474"/>
              <a:gd name="connsiteX22-833" fmla="*/ 88659 w 11499601"/>
              <a:gd name="connsiteY22-834" fmla="*/ 37282 h 6250474"/>
              <a:gd name="connsiteX23-835" fmla="*/ 301554 w 11499601"/>
              <a:gd name="connsiteY23-836" fmla="*/ 37282 h 6250474"/>
              <a:gd name="connsiteX24-837" fmla="*/ 416464 w 11499601"/>
              <a:gd name="connsiteY24-838" fmla="*/ 30725 h 6250474"/>
              <a:gd name="connsiteX25-839" fmla="*/ 907723 w 11499601"/>
              <a:gd name="connsiteY25-840" fmla="*/ 24269 h 6250474"/>
              <a:gd name="connsiteX26-841" fmla="*/ 3989089 w 11499601"/>
              <a:gd name="connsiteY26-842" fmla="*/ 29653 h 6250474"/>
              <a:gd name="connsiteX27-843" fmla="*/ 9680053 w 11499601"/>
              <a:gd name="connsiteY27-844" fmla="*/ 0 h 6250474"/>
              <a:gd name="connsiteX0-845" fmla="*/ 9680053 w 11499601"/>
              <a:gd name="connsiteY0-846" fmla="*/ 0 h 6250474"/>
              <a:gd name="connsiteX1-847" fmla="*/ 11263634 w 11499601"/>
              <a:gd name="connsiteY1-848" fmla="*/ 10894 h 6250474"/>
              <a:gd name="connsiteX2-849" fmla="*/ 11499601 w 11499601"/>
              <a:gd name="connsiteY2-850" fmla="*/ 84193 h 6250474"/>
              <a:gd name="connsiteX3-851" fmla="*/ 11496115 w 11499601"/>
              <a:gd name="connsiteY3-852" fmla="*/ 333210 h 6250474"/>
              <a:gd name="connsiteX4-853" fmla="*/ 11496626 w 11499601"/>
              <a:gd name="connsiteY4-854" fmla="*/ 801872 h 6250474"/>
              <a:gd name="connsiteX5-855" fmla="*/ 11482477 w 11499601"/>
              <a:gd name="connsiteY5-856" fmla="*/ 1834579 h 6250474"/>
              <a:gd name="connsiteX6-857" fmla="*/ 11478714 w 11499601"/>
              <a:gd name="connsiteY6-858" fmla="*/ 3520214 h 6250474"/>
              <a:gd name="connsiteX7-859" fmla="*/ 11419375 w 11499601"/>
              <a:gd name="connsiteY7-860" fmla="*/ 5982433 h 6250474"/>
              <a:gd name="connsiteX8-861" fmla="*/ 5959453 w 11499601"/>
              <a:gd name="connsiteY8-862" fmla="*/ 5973386 h 6250474"/>
              <a:gd name="connsiteX9-863" fmla="*/ 4858766 w 11499601"/>
              <a:gd name="connsiteY9-864" fmla="*/ 5999562 h 6250474"/>
              <a:gd name="connsiteX10-865" fmla="*/ 3239306 w 11499601"/>
              <a:gd name="connsiteY10-866" fmla="*/ 5972741 h 6250474"/>
              <a:gd name="connsiteX11-867" fmla="*/ 3217554 w 11499601"/>
              <a:gd name="connsiteY11-868" fmla="*/ 6005912 h 6250474"/>
              <a:gd name="connsiteX12-869" fmla="*/ 3219866 w 11499601"/>
              <a:gd name="connsiteY12-870" fmla="*/ 6250474 h 6250474"/>
              <a:gd name="connsiteX13-871" fmla="*/ 2870715 w 11499601"/>
              <a:gd name="connsiteY13-872" fmla="*/ 6056161 h 6250474"/>
              <a:gd name="connsiteX14-873" fmla="*/ 2785655 w 11499601"/>
              <a:gd name="connsiteY14-874" fmla="*/ 5972741 h 6250474"/>
              <a:gd name="connsiteX15-875" fmla="*/ 2301504 w 11499601"/>
              <a:gd name="connsiteY15-876" fmla="*/ 5967647 h 6250474"/>
              <a:gd name="connsiteX16-877" fmla="*/ 666073 w 11499601"/>
              <a:gd name="connsiteY16-878" fmla="*/ 5958571 h 6250474"/>
              <a:gd name="connsiteX17-879" fmla="*/ 94741 w 11499601"/>
              <a:gd name="connsiteY17-880" fmla="*/ 5957415 h 6250474"/>
              <a:gd name="connsiteX18-881" fmla="*/ 37859 w 11499601"/>
              <a:gd name="connsiteY18-882" fmla="*/ 5876060 h 6250474"/>
              <a:gd name="connsiteX19-883" fmla="*/ 28975 w 11499601"/>
              <a:gd name="connsiteY19-884" fmla="*/ 2606888 h 6250474"/>
              <a:gd name="connsiteX20-885" fmla="*/ 33539 w 11499601"/>
              <a:gd name="connsiteY20-886" fmla="*/ 59860 h 6250474"/>
              <a:gd name="connsiteX21-887" fmla="*/ 39830 w 11499601"/>
              <a:gd name="connsiteY21-888" fmla="*/ 42028 h 6250474"/>
              <a:gd name="connsiteX22-889" fmla="*/ 88659 w 11499601"/>
              <a:gd name="connsiteY22-890" fmla="*/ 37282 h 6250474"/>
              <a:gd name="connsiteX23-891" fmla="*/ 301554 w 11499601"/>
              <a:gd name="connsiteY23-892" fmla="*/ 37282 h 6250474"/>
              <a:gd name="connsiteX24-893" fmla="*/ 416464 w 11499601"/>
              <a:gd name="connsiteY24-894" fmla="*/ 30725 h 6250474"/>
              <a:gd name="connsiteX25-895" fmla="*/ 907723 w 11499601"/>
              <a:gd name="connsiteY25-896" fmla="*/ 24269 h 6250474"/>
              <a:gd name="connsiteX26-897" fmla="*/ 3989089 w 11499601"/>
              <a:gd name="connsiteY26-898" fmla="*/ 29653 h 6250474"/>
              <a:gd name="connsiteX27-899" fmla="*/ 9680053 w 11499601"/>
              <a:gd name="connsiteY27-900" fmla="*/ 0 h 6250474"/>
              <a:gd name="connsiteX0-901" fmla="*/ 9680053 w 11499601"/>
              <a:gd name="connsiteY0-902" fmla="*/ 0 h 6250474"/>
              <a:gd name="connsiteX1-903" fmla="*/ 11263634 w 11499601"/>
              <a:gd name="connsiteY1-904" fmla="*/ 10894 h 6250474"/>
              <a:gd name="connsiteX2-905" fmla="*/ 11499601 w 11499601"/>
              <a:gd name="connsiteY2-906" fmla="*/ 84193 h 6250474"/>
              <a:gd name="connsiteX3-907" fmla="*/ 11496115 w 11499601"/>
              <a:gd name="connsiteY3-908" fmla="*/ 333210 h 6250474"/>
              <a:gd name="connsiteX4-909" fmla="*/ 11496626 w 11499601"/>
              <a:gd name="connsiteY4-910" fmla="*/ 801872 h 6250474"/>
              <a:gd name="connsiteX5-911" fmla="*/ 11482477 w 11499601"/>
              <a:gd name="connsiteY5-912" fmla="*/ 1834579 h 6250474"/>
              <a:gd name="connsiteX6-913" fmla="*/ 11478714 w 11499601"/>
              <a:gd name="connsiteY6-914" fmla="*/ 3520214 h 6250474"/>
              <a:gd name="connsiteX7-915" fmla="*/ 11419375 w 11499601"/>
              <a:gd name="connsiteY7-916" fmla="*/ 5982433 h 6250474"/>
              <a:gd name="connsiteX8-917" fmla="*/ 5959453 w 11499601"/>
              <a:gd name="connsiteY8-918" fmla="*/ 5973386 h 6250474"/>
              <a:gd name="connsiteX9-919" fmla="*/ 4858766 w 11499601"/>
              <a:gd name="connsiteY9-920" fmla="*/ 5999562 h 6250474"/>
              <a:gd name="connsiteX10-921" fmla="*/ 3239306 w 11499601"/>
              <a:gd name="connsiteY10-922" fmla="*/ 5972741 h 6250474"/>
              <a:gd name="connsiteX11-923" fmla="*/ 3217554 w 11499601"/>
              <a:gd name="connsiteY11-924" fmla="*/ 6005912 h 6250474"/>
              <a:gd name="connsiteX12-925" fmla="*/ 3219866 w 11499601"/>
              <a:gd name="connsiteY12-926" fmla="*/ 6250474 h 6250474"/>
              <a:gd name="connsiteX13-927" fmla="*/ 2870715 w 11499601"/>
              <a:gd name="connsiteY13-928" fmla="*/ 6056161 h 6250474"/>
              <a:gd name="connsiteX14-929" fmla="*/ 2785655 w 11499601"/>
              <a:gd name="connsiteY14-930" fmla="*/ 5972741 h 6250474"/>
              <a:gd name="connsiteX15-931" fmla="*/ 2301504 w 11499601"/>
              <a:gd name="connsiteY15-932" fmla="*/ 5967647 h 6250474"/>
              <a:gd name="connsiteX16-933" fmla="*/ 666073 w 11499601"/>
              <a:gd name="connsiteY16-934" fmla="*/ 5958571 h 6250474"/>
              <a:gd name="connsiteX17-935" fmla="*/ 94741 w 11499601"/>
              <a:gd name="connsiteY17-936" fmla="*/ 5957415 h 6250474"/>
              <a:gd name="connsiteX18-937" fmla="*/ 37859 w 11499601"/>
              <a:gd name="connsiteY18-938" fmla="*/ 5876060 h 6250474"/>
              <a:gd name="connsiteX19-939" fmla="*/ 28975 w 11499601"/>
              <a:gd name="connsiteY19-940" fmla="*/ 2606888 h 6250474"/>
              <a:gd name="connsiteX20-941" fmla="*/ 33539 w 11499601"/>
              <a:gd name="connsiteY20-942" fmla="*/ 59860 h 6250474"/>
              <a:gd name="connsiteX21-943" fmla="*/ 39830 w 11499601"/>
              <a:gd name="connsiteY21-944" fmla="*/ 42028 h 6250474"/>
              <a:gd name="connsiteX22-945" fmla="*/ 88659 w 11499601"/>
              <a:gd name="connsiteY22-946" fmla="*/ 37282 h 6250474"/>
              <a:gd name="connsiteX23-947" fmla="*/ 301554 w 11499601"/>
              <a:gd name="connsiteY23-948" fmla="*/ 37282 h 6250474"/>
              <a:gd name="connsiteX24-949" fmla="*/ 416464 w 11499601"/>
              <a:gd name="connsiteY24-950" fmla="*/ 30725 h 6250474"/>
              <a:gd name="connsiteX25-951" fmla="*/ 907723 w 11499601"/>
              <a:gd name="connsiteY25-952" fmla="*/ 24269 h 6250474"/>
              <a:gd name="connsiteX26-953" fmla="*/ 3989089 w 11499601"/>
              <a:gd name="connsiteY26-954" fmla="*/ 29653 h 6250474"/>
              <a:gd name="connsiteX27-955" fmla="*/ 9680053 w 11499601"/>
              <a:gd name="connsiteY27-956" fmla="*/ 0 h 62504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1691109-F4F8-4597-962C-A4F4B7960636}" type="datetimeFigureOut">
              <a:rPr lang="en-US" smtClean="0"/>
              <a:t>12/6/23</a:t>
            </a:fld>
            <a:endParaRPr lang="en-US"/>
          </a:p>
        </p:txBody>
      </p:sp>
      <p:sp>
        <p:nvSpPr>
          <p:cNvPr id="5" name="Footer Placeholder 4"/>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1" fmla="*/ 9680053 w 11499601"/>
              <a:gd name="connsiteY0-2" fmla="*/ 0 h 6250474"/>
              <a:gd name="connsiteX1-3" fmla="*/ 11263634 w 11499601"/>
              <a:gd name="connsiteY1-4" fmla="*/ 10894 h 6250474"/>
              <a:gd name="connsiteX2-5" fmla="*/ 11499601 w 11499601"/>
              <a:gd name="connsiteY2-6" fmla="*/ 84193 h 6250474"/>
              <a:gd name="connsiteX3-7" fmla="*/ 11496115 w 11499601"/>
              <a:gd name="connsiteY3-8" fmla="*/ 333210 h 6250474"/>
              <a:gd name="connsiteX4-9" fmla="*/ 11496626 w 11499601"/>
              <a:gd name="connsiteY4-10" fmla="*/ 801872 h 6250474"/>
              <a:gd name="connsiteX5-11" fmla="*/ 11482477 w 11499601"/>
              <a:gd name="connsiteY5-12" fmla="*/ 1834579 h 6250474"/>
              <a:gd name="connsiteX6-13" fmla="*/ 11478714 w 11499601"/>
              <a:gd name="connsiteY6-14" fmla="*/ 3520214 h 6250474"/>
              <a:gd name="connsiteX7-15" fmla="*/ 11419375 w 11499601"/>
              <a:gd name="connsiteY7-16" fmla="*/ 5982433 h 6250474"/>
              <a:gd name="connsiteX8-17" fmla="*/ 5959453 w 11499601"/>
              <a:gd name="connsiteY8-18" fmla="*/ 5973386 h 6250474"/>
              <a:gd name="connsiteX9-19" fmla="*/ 5021779 w 11499601"/>
              <a:gd name="connsiteY9-20" fmla="*/ 5958809 h 6250474"/>
              <a:gd name="connsiteX10-21" fmla="*/ 5021779 w 11499601"/>
              <a:gd name="connsiteY10-22" fmla="*/ 5972741 h 6250474"/>
              <a:gd name="connsiteX11-23" fmla="*/ 3239306 w 11499601"/>
              <a:gd name="connsiteY11-24" fmla="*/ 5972741 h 6250474"/>
              <a:gd name="connsiteX12-25" fmla="*/ 3217554 w 11499601"/>
              <a:gd name="connsiteY12-26" fmla="*/ 6005912 h 6250474"/>
              <a:gd name="connsiteX13-27" fmla="*/ 3219866 w 11499601"/>
              <a:gd name="connsiteY13-28" fmla="*/ 6250474 h 6250474"/>
              <a:gd name="connsiteX14-29" fmla="*/ 2855432 w 11499601"/>
              <a:gd name="connsiteY14-30" fmla="*/ 6045972 h 6250474"/>
              <a:gd name="connsiteX15-31" fmla="*/ 2785655 w 11499601"/>
              <a:gd name="connsiteY15-32" fmla="*/ 5972741 h 6250474"/>
              <a:gd name="connsiteX16-33" fmla="*/ 2321880 w 11499601"/>
              <a:gd name="connsiteY16-34" fmla="*/ 5972741 h 6250474"/>
              <a:gd name="connsiteX17-35" fmla="*/ 2161451 w 11499601"/>
              <a:gd name="connsiteY17-36" fmla="*/ 5941720 h 6250474"/>
              <a:gd name="connsiteX18-37" fmla="*/ 1884575 w 11499601"/>
              <a:gd name="connsiteY18-38" fmla="*/ 5937508 h 6250474"/>
              <a:gd name="connsiteX19-39" fmla="*/ 1731597 w 11499601"/>
              <a:gd name="connsiteY19-40" fmla="*/ 5934968 h 6250474"/>
              <a:gd name="connsiteX20-41" fmla="*/ 1588500 w 11499601"/>
              <a:gd name="connsiteY20-42" fmla="*/ 5940418 h 6250474"/>
              <a:gd name="connsiteX21-43" fmla="*/ 671167 w 11499601"/>
              <a:gd name="connsiteY21-44" fmla="*/ 5948382 h 6250474"/>
              <a:gd name="connsiteX22-45" fmla="*/ 94741 w 11499601"/>
              <a:gd name="connsiteY22-46" fmla="*/ 5957415 h 6250474"/>
              <a:gd name="connsiteX23-47" fmla="*/ 37859 w 11499601"/>
              <a:gd name="connsiteY23-48" fmla="*/ 5876060 h 6250474"/>
              <a:gd name="connsiteX24-49" fmla="*/ 28975 w 11499601"/>
              <a:gd name="connsiteY24-50" fmla="*/ 2606888 h 6250474"/>
              <a:gd name="connsiteX25-51" fmla="*/ 33539 w 11499601"/>
              <a:gd name="connsiteY25-52" fmla="*/ 59860 h 6250474"/>
              <a:gd name="connsiteX26-53" fmla="*/ 39830 w 11499601"/>
              <a:gd name="connsiteY26-54" fmla="*/ 42028 h 6250474"/>
              <a:gd name="connsiteX27-55" fmla="*/ 88659 w 11499601"/>
              <a:gd name="connsiteY27-56" fmla="*/ 37282 h 6250474"/>
              <a:gd name="connsiteX28-57" fmla="*/ 301554 w 11499601"/>
              <a:gd name="connsiteY28-58" fmla="*/ 37282 h 6250474"/>
              <a:gd name="connsiteX29-59" fmla="*/ 416464 w 11499601"/>
              <a:gd name="connsiteY29-60" fmla="*/ 30725 h 6250474"/>
              <a:gd name="connsiteX30-61" fmla="*/ 907723 w 11499601"/>
              <a:gd name="connsiteY30-62" fmla="*/ 24269 h 6250474"/>
              <a:gd name="connsiteX31-63" fmla="*/ 3989089 w 11499601"/>
              <a:gd name="connsiteY31-64" fmla="*/ 29653 h 6250474"/>
              <a:gd name="connsiteX32-65" fmla="*/ 9680053 w 11499601"/>
              <a:gd name="connsiteY32-66" fmla="*/ 0 h 6250474"/>
              <a:gd name="connsiteX0-67" fmla="*/ 9680053 w 11499601"/>
              <a:gd name="connsiteY0-68" fmla="*/ 0 h 6250474"/>
              <a:gd name="connsiteX1-69" fmla="*/ 11263634 w 11499601"/>
              <a:gd name="connsiteY1-70" fmla="*/ 10894 h 6250474"/>
              <a:gd name="connsiteX2-71" fmla="*/ 11499601 w 11499601"/>
              <a:gd name="connsiteY2-72" fmla="*/ 84193 h 6250474"/>
              <a:gd name="connsiteX3-73" fmla="*/ 11496115 w 11499601"/>
              <a:gd name="connsiteY3-74" fmla="*/ 333210 h 6250474"/>
              <a:gd name="connsiteX4-75" fmla="*/ 11496626 w 11499601"/>
              <a:gd name="connsiteY4-76" fmla="*/ 801872 h 6250474"/>
              <a:gd name="connsiteX5-77" fmla="*/ 11482477 w 11499601"/>
              <a:gd name="connsiteY5-78" fmla="*/ 1834579 h 6250474"/>
              <a:gd name="connsiteX6-79" fmla="*/ 11478714 w 11499601"/>
              <a:gd name="connsiteY6-80" fmla="*/ 3520214 h 6250474"/>
              <a:gd name="connsiteX7-81" fmla="*/ 11419375 w 11499601"/>
              <a:gd name="connsiteY7-82" fmla="*/ 5982433 h 6250474"/>
              <a:gd name="connsiteX8-83" fmla="*/ 5959453 w 11499601"/>
              <a:gd name="connsiteY8-84" fmla="*/ 5973386 h 6250474"/>
              <a:gd name="connsiteX9-85" fmla="*/ 5021779 w 11499601"/>
              <a:gd name="connsiteY9-86" fmla="*/ 5958809 h 6250474"/>
              <a:gd name="connsiteX10-87" fmla="*/ 5021779 w 11499601"/>
              <a:gd name="connsiteY10-88" fmla="*/ 5972741 h 6250474"/>
              <a:gd name="connsiteX11-89" fmla="*/ 3239306 w 11499601"/>
              <a:gd name="connsiteY11-90" fmla="*/ 5972741 h 6250474"/>
              <a:gd name="connsiteX12-91" fmla="*/ 3217554 w 11499601"/>
              <a:gd name="connsiteY12-92" fmla="*/ 6005912 h 6250474"/>
              <a:gd name="connsiteX13-93" fmla="*/ 3219866 w 11499601"/>
              <a:gd name="connsiteY13-94" fmla="*/ 6250474 h 6250474"/>
              <a:gd name="connsiteX14-95" fmla="*/ 2855432 w 11499601"/>
              <a:gd name="connsiteY14-96" fmla="*/ 6045972 h 6250474"/>
              <a:gd name="connsiteX15-97" fmla="*/ 2785655 w 11499601"/>
              <a:gd name="connsiteY15-98" fmla="*/ 5972741 h 6250474"/>
              <a:gd name="connsiteX16-99" fmla="*/ 2321880 w 11499601"/>
              <a:gd name="connsiteY16-100" fmla="*/ 5972741 h 6250474"/>
              <a:gd name="connsiteX17-101" fmla="*/ 1884575 w 11499601"/>
              <a:gd name="connsiteY17-102" fmla="*/ 5937508 h 6250474"/>
              <a:gd name="connsiteX18-103" fmla="*/ 1731597 w 11499601"/>
              <a:gd name="connsiteY18-104" fmla="*/ 5934968 h 6250474"/>
              <a:gd name="connsiteX19-105" fmla="*/ 1588500 w 11499601"/>
              <a:gd name="connsiteY19-106" fmla="*/ 5940418 h 6250474"/>
              <a:gd name="connsiteX20-107" fmla="*/ 671167 w 11499601"/>
              <a:gd name="connsiteY20-108" fmla="*/ 5948382 h 6250474"/>
              <a:gd name="connsiteX21-109" fmla="*/ 94741 w 11499601"/>
              <a:gd name="connsiteY21-110" fmla="*/ 5957415 h 6250474"/>
              <a:gd name="connsiteX22-111" fmla="*/ 37859 w 11499601"/>
              <a:gd name="connsiteY22-112" fmla="*/ 5876060 h 6250474"/>
              <a:gd name="connsiteX23-113" fmla="*/ 28975 w 11499601"/>
              <a:gd name="connsiteY23-114" fmla="*/ 2606888 h 6250474"/>
              <a:gd name="connsiteX24-115" fmla="*/ 33539 w 11499601"/>
              <a:gd name="connsiteY24-116" fmla="*/ 59860 h 6250474"/>
              <a:gd name="connsiteX25-117" fmla="*/ 39830 w 11499601"/>
              <a:gd name="connsiteY25-118" fmla="*/ 42028 h 6250474"/>
              <a:gd name="connsiteX26-119" fmla="*/ 88659 w 11499601"/>
              <a:gd name="connsiteY26-120" fmla="*/ 37282 h 6250474"/>
              <a:gd name="connsiteX27-121" fmla="*/ 301554 w 11499601"/>
              <a:gd name="connsiteY27-122" fmla="*/ 37282 h 6250474"/>
              <a:gd name="connsiteX28-123" fmla="*/ 416464 w 11499601"/>
              <a:gd name="connsiteY28-124" fmla="*/ 30725 h 6250474"/>
              <a:gd name="connsiteX29-125" fmla="*/ 907723 w 11499601"/>
              <a:gd name="connsiteY29-126" fmla="*/ 24269 h 6250474"/>
              <a:gd name="connsiteX30-127" fmla="*/ 3989089 w 11499601"/>
              <a:gd name="connsiteY30-128" fmla="*/ 29653 h 6250474"/>
              <a:gd name="connsiteX31-129" fmla="*/ 9680053 w 11499601"/>
              <a:gd name="connsiteY31-130" fmla="*/ 0 h 6250474"/>
              <a:gd name="connsiteX0-131" fmla="*/ 9680053 w 11499601"/>
              <a:gd name="connsiteY0-132" fmla="*/ 0 h 6250474"/>
              <a:gd name="connsiteX1-133" fmla="*/ 11263634 w 11499601"/>
              <a:gd name="connsiteY1-134" fmla="*/ 10894 h 6250474"/>
              <a:gd name="connsiteX2-135" fmla="*/ 11499601 w 11499601"/>
              <a:gd name="connsiteY2-136" fmla="*/ 84193 h 6250474"/>
              <a:gd name="connsiteX3-137" fmla="*/ 11496115 w 11499601"/>
              <a:gd name="connsiteY3-138" fmla="*/ 333210 h 6250474"/>
              <a:gd name="connsiteX4-139" fmla="*/ 11496626 w 11499601"/>
              <a:gd name="connsiteY4-140" fmla="*/ 801872 h 6250474"/>
              <a:gd name="connsiteX5-141" fmla="*/ 11482477 w 11499601"/>
              <a:gd name="connsiteY5-142" fmla="*/ 1834579 h 6250474"/>
              <a:gd name="connsiteX6-143" fmla="*/ 11478714 w 11499601"/>
              <a:gd name="connsiteY6-144" fmla="*/ 3520214 h 6250474"/>
              <a:gd name="connsiteX7-145" fmla="*/ 11419375 w 11499601"/>
              <a:gd name="connsiteY7-146" fmla="*/ 5982433 h 6250474"/>
              <a:gd name="connsiteX8-147" fmla="*/ 5959453 w 11499601"/>
              <a:gd name="connsiteY8-148" fmla="*/ 5973386 h 6250474"/>
              <a:gd name="connsiteX9-149" fmla="*/ 5021779 w 11499601"/>
              <a:gd name="connsiteY9-150" fmla="*/ 5958809 h 6250474"/>
              <a:gd name="connsiteX10-151" fmla="*/ 3239306 w 11499601"/>
              <a:gd name="connsiteY10-152" fmla="*/ 5972741 h 6250474"/>
              <a:gd name="connsiteX11-153" fmla="*/ 3217554 w 11499601"/>
              <a:gd name="connsiteY11-154" fmla="*/ 6005912 h 6250474"/>
              <a:gd name="connsiteX12-155" fmla="*/ 3219866 w 11499601"/>
              <a:gd name="connsiteY12-156" fmla="*/ 6250474 h 6250474"/>
              <a:gd name="connsiteX13-157" fmla="*/ 2855432 w 11499601"/>
              <a:gd name="connsiteY13-158" fmla="*/ 6045972 h 6250474"/>
              <a:gd name="connsiteX14-159" fmla="*/ 2785655 w 11499601"/>
              <a:gd name="connsiteY14-160" fmla="*/ 5972741 h 6250474"/>
              <a:gd name="connsiteX15-161" fmla="*/ 2321880 w 11499601"/>
              <a:gd name="connsiteY15-162" fmla="*/ 5972741 h 6250474"/>
              <a:gd name="connsiteX16-163" fmla="*/ 1884575 w 11499601"/>
              <a:gd name="connsiteY16-164" fmla="*/ 5937508 h 6250474"/>
              <a:gd name="connsiteX17-165" fmla="*/ 1731597 w 11499601"/>
              <a:gd name="connsiteY17-166" fmla="*/ 5934968 h 6250474"/>
              <a:gd name="connsiteX18-167" fmla="*/ 1588500 w 11499601"/>
              <a:gd name="connsiteY18-168" fmla="*/ 5940418 h 6250474"/>
              <a:gd name="connsiteX19-169" fmla="*/ 671167 w 11499601"/>
              <a:gd name="connsiteY19-170" fmla="*/ 5948382 h 6250474"/>
              <a:gd name="connsiteX20-171" fmla="*/ 94741 w 11499601"/>
              <a:gd name="connsiteY20-172" fmla="*/ 5957415 h 6250474"/>
              <a:gd name="connsiteX21-173" fmla="*/ 37859 w 11499601"/>
              <a:gd name="connsiteY21-174" fmla="*/ 5876060 h 6250474"/>
              <a:gd name="connsiteX22-175" fmla="*/ 28975 w 11499601"/>
              <a:gd name="connsiteY22-176" fmla="*/ 2606888 h 6250474"/>
              <a:gd name="connsiteX23-177" fmla="*/ 33539 w 11499601"/>
              <a:gd name="connsiteY23-178" fmla="*/ 59860 h 6250474"/>
              <a:gd name="connsiteX24-179" fmla="*/ 39830 w 11499601"/>
              <a:gd name="connsiteY24-180" fmla="*/ 42028 h 6250474"/>
              <a:gd name="connsiteX25-181" fmla="*/ 88659 w 11499601"/>
              <a:gd name="connsiteY25-182" fmla="*/ 37282 h 6250474"/>
              <a:gd name="connsiteX26-183" fmla="*/ 301554 w 11499601"/>
              <a:gd name="connsiteY26-184" fmla="*/ 37282 h 6250474"/>
              <a:gd name="connsiteX27-185" fmla="*/ 416464 w 11499601"/>
              <a:gd name="connsiteY27-186" fmla="*/ 30725 h 6250474"/>
              <a:gd name="connsiteX28-187" fmla="*/ 907723 w 11499601"/>
              <a:gd name="connsiteY28-188" fmla="*/ 24269 h 6250474"/>
              <a:gd name="connsiteX29-189" fmla="*/ 3989089 w 11499601"/>
              <a:gd name="connsiteY29-190" fmla="*/ 29653 h 6250474"/>
              <a:gd name="connsiteX30-191" fmla="*/ 9680053 w 11499601"/>
              <a:gd name="connsiteY30-192" fmla="*/ 0 h 6250474"/>
              <a:gd name="connsiteX0-193" fmla="*/ 9680053 w 11499601"/>
              <a:gd name="connsiteY0-194" fmla="*/ 0 h 6250474"/>
              <a:gd name="connsiteX1-195" fmla="*/ 11263634 w 11499601"/>
              <a:gd name="connsiteY1-196" fmla="*/ 10894 h 6250474"/>
              <a:gd name="connsiteX2-197" fmla="*/ 11499601 w 11499601"/>
              <a:gd name="connsiteY2-198" fmla="*/ 84193 h 6250474"/>
              <a:gd name="connsiteX3-199" fmla="*/ 11496115 w 11499601"/>
              <a:gd name="connsiteY3-200" fmla="*/ 333210 h 6250474"/>
              <a:gd name="connsiteX4-201" fmla="*/ 11496626 w 11499601"/>
              <a:gd name="connsiteY4-202" fmla="*/ 801872 h 6250474"/>
              <a:gd name="connsiteX5-203" fmla="*/ 11482477 w 11499601"/>
              <a:gd name="connsiteY5-204" fmla="*/ 1834579 h 6250474"/>
              <a:gd name="connsiteX6-205" fmla="*/ 11478714 w 11499601"/>
              <a:gd name="connsiteY6-206" fmla="*/ 3520214 h 6250474"/>
              <a:gd name="connsiteX7-207" fmla="*/ 11419375 w 11499601"/>
              <a:gd name="connsiteY7-208" fmla="*/ 5982433 h 6250474"/>
              <a:gd name="connsiteX8-209" fmla="*/ 5959453 w 11499601"/>
              <a:gd name="connsiteY8-210" fmla="*/ 5973386 h 6250474"/>
              <a:gd name="connsiteX9-211" fmla="*/ 5011590 w 11499601"/>
              <a:gd name="connsiteY9-212" fmla="*/ 5989374 h 6250474"/>
              <a:gd name="connsiteX10-213" fmla="*/ 3239306 w 11499601"/>
              <a:gd name="connsiteY10-214" fmla="*/ 5972741 h 6250474"/>
              <a:gd name="connsiteX11-215" fmla="*/ 3217554 w 11499601"/>
              <a:gd name="connsiteY11-216" fmla="*/ 6005912 h 6250474"/>
              <a:gd name="connsiteX12-217" fmla="*/ 3219866 w 11499601"/>
              <a:gd name="connsiteY12-218" fmla="*/ 6250474 h 6250474"/>
              <a:gd name="connsiteX13-219" fmla="*/ 2855432 w 11499601"/>
              <a:gd name="connsiteY13-220" fmla="*/ 6045972 h 6250474"/>
              <a:gd name="connsiteX14-221" fmla="*/ 2785655 w 11499601"/>
              <a:gd name="connsiteY14-222" fmla="*/ 5972741 h 6250474"/>
              <a:gd name="connsiteX15-223" fmla="*/ 2321880 w 11499601"/>
              <a:gd name="connsiteY15-224" fmla="*/ 5972741 h 6250474"/>
              <a:gd name="connsiteX16-225" fmla="*/ 1884575 w 11499601"/>
              <a:gd name="connsiteY16-226" fmla="*/ 5937508 h 6250474"/>
              <a:gd name="connsiteX17-227" fmla="*/ 1731597 w 11499601"/>
              <a:gd name="connsiteY17-228" fmla="*/ 5934968 h 6250474"/>
              <a:gd name="connsiteX18-229" fmla="*/ 1588500 w 11499601"/>
              <a:gd name="connsiteY18-230" fmla="*/ 5940418 h 6250474"/>
              <a:gd name="connsiteX19-231" fmla="*/ 671167 w 11499601"/>
              <a:gd name="connsiteY19-232" fmla="*/ 5948382 h 6250474"/>
              <a:gd name="connsiteX20-233" fmla="*/ 94741 w 11499601"/>
              <a:gd name="connsiteY20-234" fmla="*/ 5957415 h 6250474"/>
              <a:gd name="connsiteX21-235" fmla="*/ 37859 w 11499601"/>
              <a:gd name="connsiteY21-236" fmla="*/ 5876060 h 6250474"/>
              <a:gd name="connsiteX22-237" fmla="*/ 28975 w 11499601"/>
              <a:gd name="connsiteY22-238" fmla="*/ 2606888 h 6250474"/>
              <a:gd name="connsiteX23-239" fmla="*/ 33539 w 11499601"/>
              <a:gd name="connsiteY23-240" fmla="*/ 59860 h 6250474"/>
              <a:gd name="connsiteX24-241" fmla="*/ 39830 w 11499601"/>
              <a:gd name="connsiteY24-242" fmla="*/ 42028 h 6250474"/>
              <a:gd name="connsiteX25-243" fmla="*/ 88659 w 11499601"/>
              <a:gd name="connsiteY25-244" fmla="*/ 37282 h 6250474"/>
              <a:gd name="connsiteX26-245" fmla="*/ 301554 w 11499601"/>
              <a:gd name="connsiteY26-246" fmla="*/ 37282 h 6250474"/>
              <a:gd name="connsiteX27-247" fmla="*/ 416464 w 11499601"/>
              <a:gd name="connsiteY27-248" fmla="*/ 30725 h 6250474"/>
              <a:gd name="connsiteX28-249" fmla="*/ 907723 w 11499601"/>
              <a:gd name="connsiteY28-250" fmla="*/ 24269 h 6250474"/>
              <a:gd name="connsiteX29-251" fmla="*/ 3989089 w 11499601"/>
              <a:gd name="connsiteY29-252" fmla="*/ 29653 h 6250474"/>
              <a:gd name="connsiteX30-253" fmla="*/ 9680053 w 11499601"/>
              <a:gd name="connsiteY30-254" fmla="*/ 0 h 6250474"/>
              <a:gd name="connsiteX0-255" fmla="*/ 9680053 w 11499601"/>
              <a:gd name="connsiteY0-256" fmla="*/ 0 h 6250474"/>
              <a:gd name="connsiteX1-257" fmla="*/ 11263634 w 11499601"/>
              <a:gd name="connsiteY1-258" fmla="*/ 10894 h 6250474"/>
              <a:gd name="connsiteX2-259" fmla="*/ 11499601 w 11499601"/>
              <a:gd name="connsiteY2-260" fmla="*/ 84193 h 6250474"/>
              <a:gd name="connsiteX3-261" fmla="*/ 11496115 w 11499601"/>
              <a:gd name="connsiteY3-262" fmla="*/ 333210 h 6250474"/>
              <a:gd name="connsiteX4-263" fmla="*/ 11496626 w 11499601"/>
              <a:gd name="connsiteY4-264" fmla="*/ 801872 h 6250474"/>
              <a:gd name="connsiteX5-265" fmla="*/ 11482477 w 11499601"/>
              <a:gd name="connsiteY5-266" fmla="*/ 1834579 h 6250474"/>
              <a:gd name="connsiteX6-267" fmla="*/ 11478714 w 11499601"/>
              <a:gd name="connsiteY6-268" fmla="*/ 3520214 h 6250474"/>
              <a:gd name="connsiteX7-269" fmla="*/ 11419375 w 11499601"/>
              <a:gd name="connsiteY7-270" fmla="*/ 5982433 h 6250474"/>
              <a:gd name="connsiteX8-271" fmla="*/ 5959453 w 11499601"/>
              <a:gd name="connsiteY8-272" fmla="*/ 5973386 h 6250474"/>
              <a:gd name="connsiteX9-273" fmla="*/ 5001402 w 11499601"/>
              <a:gd name="connsiteY9-274" fmla="*/ 5999562 h 6250474"/>
              <a:gd name="connsiteX10-275" fmla="*/ 3239306 w 11499601"/>
              <a:gd name="connsiteY10-276" fmla="*/ 5972741 h 6250474"/>
              <a:gd name="connsiteX11-277" fmla="*/ 3217554 w 11499601"/>
              <a:gd name="connsiteY11-278" fmla="*/ 6005912 h 6250474"/>
              <a:gd name="connsiteX12-279" fmla="*/ 3219866 w 11499601"/>
              <a:gd name="connsiteY12-280" fmla="*/ 6250474 h 6250474"/>
              <a:gd name="connsiteX13-281" fmla="*/ 2855432 w 11499601"/>
              <a:gd name="connsiteY13-282" fmla="*/ 6045972 h 6250474"/>
              <a:gd name="connsiteX14-283" fmla="*/ 2785655 w 11499601"/>
              <a:gd name="connsiteY14-284" fmla="*/ 5972741 h 6250474"/>
              <a:gd name="connsiteX15-285" fmla="*/ 2321880 w 11499601"/>
              <a:gd name="connsiteY15-286" fmla="*/ 5972741 h 6250474"/>
              <a:gd name="connsiteX16-287" fmla="*/ 1884575 w 11499601"/>
              <a:gd name="connsiteY16-288" fmla="*/ 5937508 h 6250474"/>
              <a:gd name="connsiteX17-289" fmla="*/ 1731597 w 11499601"/>
              <a:gd name="connsiteY17-290" fmla="*/ 5934968 h 6250474"/>
              <a:gd name="connsiteX18-291" fmla="*/ 1588500 w 11499601"/>
              <a:gd name="connsiteY18-292" fmla="*/ 5940418 h 6250474"/>
              <a:gd name="connsiteX19-293" fmla="*/ 671167 w 11499601"/>
              <a:gd name="connsiteY19-294" fmla="*/ 5948382 h 6250474"/>
              <a:gd name="connsiteX20-295" fmla="*/ 94741 w 11499601"/>
              <a:gd name="connsiteY20-296" fmla="*/ 5957415 h 6250474"/>
              <a:gd name="connsiteX21-297" fmla="*/ 37859 w 11499601"/>
              <a:gd name="connsiteY21-298" fmla="*/ 5876060 h 6250474"/>
              <a:gd name="connsiteX22-299" fmla="*/ 28975 w 11499601"/>
              <a:gd name="connsiteY22-300" fmla="*/ 2606888 h 6250474"/>
              <a:gd name="connsiteX23-301" fmla="*/ 33539 w 11499601"/>
              <a:gd name="connsiteY23-302" fmla="*/ 59860 h 6250474"/>
              <a:gd name="connsiteX24-303" fmla="*/ 39830 w 11499601"/>
              <a:gd name="connsiteY24-304" fmla="*/ 42028 h 6250474"/>
              <a:gd name="connsiteX25-305" fmla="*/ 88659 w 11499601"/>
              <a:gd name="connsiteY25-306" fmla="*/ 37282 h 6250474"/>
              <a:gd name="connsiteX26-307" fmla="*/ 301554 w 11499601"/>
              <a:gd name="connsiteY26-308" fmla="*/ 37282 h 6250474"/>
              <a:gd name="connsiteX27-309" fmla="*/ 416464 w 11499601"/>
              <a:gd name="connsiteY27-310" fmla="*/ 30725 h 6250474"/>
              <a:gd name="connsiteX28-311" fmla="*/ 907723 w 11499601"/>
              <a:gd name="connsiteY28-312" fmla="*/ 24269 h 6250474"/>
              <a:gd name="connsiteX29-313" fmla="*/ 3989089 w 11499601"/>
              <a:gd name="connsiteY29-314" fmla="*/ 29653 h 6250474"/>
              <a:gd name="connsiteX30-315" fmla="*/ 9680053 w 11499601"/>
              <a:gd name="connsiteY30-316" fmla="*/ 0 h 6250474"/>
              <a:gd name="connsiteX0-317" fmla="*/ 9680053 w 11499601"/>
              <a:gd name="connsiteY0-318" fmla="*/ 0 h 6250474"/>
              <a:gd name="connsiteX1-319" fmla="*/ 11263634 w 11499601"/>
              <a:gd name="connsiteY1-320" fmla="*/ 10894 h 6250474"/>
              <a:gd name="connsiteX2-321" fmla="*/ 11499601 w 11499601"/>
              <a:gd name="connsiteY2-322" fmla="*/ 84193 h 6250474"/>
              <a:gd name="connsiteX3-323" fmla="*/ 11496115 w 11499601"/>
              <a:gd name="connsiteY3-324" fmla="*/ 333210 h 6250474"/>
              <a:gd name="connsiteX4-325" fmla="*/ 11496626 w 11499601"/>
              <a:gd name="connsiteY4-326" fmla="*/ 801872 h 6250474"/>
              <a:gd name="connsiteX5-327" fmla="*/ 11482477 w 11499601"/>
              <a:gd name="connsiteY5-328" fmla="*/ 1834579 h 6250474"/>
              <a:gd name="connsiteX6-329" fmla="*/ 11478714 w 11499601"/>
              <a:gd name="connsiteY6-330" fmla="*/ 3520214 h 6250474"/>
              <a:gd name="connsiteX7-331" fmla="*/ 11419375 w 11499601"/>
              <a:gd name="connsiteY7-332" fmla="*/ 5982433 h 6250474"/>
              <a:gd name="connsiteX8-333" fmla="*/ 5959453 w 11499601"/>
              <a:gd name="connsiteY8-334" fmla="*/ 5973386 h 6250474"/>
              <a:gd name="connsiteX9-335" fmla="*/ 4858766 w 11499601"/>
              <a:gd name="connsiteY9-336" fmla="*/ 5999562 h 6250474"/>
              <a:gd name="connsiteX10-337" fmla="*/ 3239306 w 11499601"/>
              <a:gd name="connsiteY10-338" fmla="*/ 5972741 h 6250474"/>
              <a:gd name="connsiteX11-339" fmla="*/ 3217554 w 11499601"/>
              <a:gd name="connsiteY11-340" fmla="*/ 6005912 h 6250474"/>
              <a:gd name="connsiteX12-341" fmla="*/ 3219866 w 11499601"/>
              <a:gd name="connsiteY12-342" fmla="*/ 6250474 h 6250474"/>
              <a:gd name="connsiteX13-343" fmla="*/ 2855432 w 11499601"/>
              <a:gd name="connsiteY13-344" fmla="*/ 6045972 h 6250474"/>
              <a:gd name="connsiteX14-345" fmla="*/ 2785655 w 11499601"/>
              <a:gd name="connsiteY14-346" fmla="*/ 5972741 h 6250474"/>
              <a:gd name="connsiteX15-347" fmla="*/ 2321880 w 11499601"/>
              <a:gd name="connsiteY15-348" fmla="*/ 5972741 h 6250474"/>
              <a:gd name="connsiteX16-349" fmla="*/ 1884575 w 11499601"/>
              <a:gd name="connsiteY16-350" fmla="*/ 5937508 h 6250474"/>
              <a:gd name="connsiteX17-351" fmla="*/ 1731597 w 11499601"/>
              <a:gd name="connsiteY17-352" fmla="*/ 5934968 h 6250474"/>
              <a:gd name="connsiteX18-353" fmla="*/ 1588500 w 11499601"/>
              <a:gd name="connsiteY18-354" fmla="*/ 5940418 h 6250474"/>
              <a:gd name="connsiteX19-355" fmla="*/ 671167 w 11499601"/>
              <a:gd name="connsiteY19-356" fmla="*/ 5948382 h 6250474"/>
              <a:gd name="connsiteX20-357" fmla="*/ 94741 w 11499601"/>
              <a:gd name="connsiteY20-358" fmla="*/ 5957415 h 6250474"/>
              <a:gd name="connsiteX21-359" fmla="*/ 37859 w 11499601"/>
              <a:gd name="connsiteY21-360" fmla="*/ 5876060 h 6250474"/>
              <a:gd name="connsiteX22-361" fmla="*/ 28975 w 11499601"/>
              <a:gd name="connsiteY22-362" fmla="*/ 2606888 h 6250474"/>
              <a:gd name="connsiteX23-363" fmla="*/ 33539 w 11499601"/>
              <a:gd name="connsiteY23-364" fmla="*/ 59860 h 6250474"/>
              <a:gd name="connsiteX24-365" fmla="*/ 39830 w 11499601"/>
              <a:gd name="connsiteY24-366" fmla="*/ 42028 h 6250474"/>
              <a:gd name="connsiteX25-367" fmla="*/ 88659 w 11499601"/>
              <a:gd name="connsiteY25-368" fmla="*/ 37282 h 6250474"/>
              <a:gd name="connsiteX26-369" fmla="*/ 301554 w 11499601"/>
              <a:gd name="connsiteY26-370" fmla="*/ 37282 h 6250474"/>
              <a:gd name="connsiteX27-371" fmla="*/ 416464 w 11499601"/>
              <a:gd name="connsiteY27-372" fmla="*/ 30725 h 6250474"/>
              <a:gd name="connsiteX28-373" fmla="*/ 907723 w 11499601"/>
              <a:gd name="connsiteY28-374" fmla="*/ 24269 h 6250474"/>
              <a:gd name="connsiteX29-375" fmla="*/ 3989089 w 11499601"/>
              <a:gd name="connsiteY29-376" fmla="*/ 29653 h 6250474"/>
              <a:gd name="connsiteX30-377" fmla="*/ 9680053 w 11499601"/>
              <a:gd name="connsiteY30-378" fmla="*/ 0 h 6250474"/>
              <a:gd name="connsiteX0-379" fmla="*/ 9680053 w 11499601"/>
              <a:gd name="connsiteY0-380" fmla="*/ 0 h 6250474"/>
              <a:gd name="connsiteX1-381" fmla="*/ 11263634 w 11499601"/>
              <a:gd name="connsiteY1-382" fmla="*/ 10894 h 6250474"/>
              <a:gd name="connsiteX2-383" fmla="*/ 11499601 w 11499601"/>
              <a:gd name="connsiteY2-384" fmla="*/ 84193 h 6250474"/>
              <a:gd name="connsiteX3-385" fmla="*/ 11496115 w 11499601"/>
              <a:gd name="connsiteY3-386" fmla="*/ 333210 h 6250474"/>
              <a:gd name="connsiteX4-387" fmla="*/ 11496626 w 11499601"/>
              <a:gd name="connsiteY4-388" fmla="*/ 801872 h 6250474"/>
              <a:gd name="connsiteX5-389" fmla="*/ 11482477 w 11499601"/>
              <a:gd name="connsiteY5-390" fmla="*/ 1834579 h 6250474"/>
              <a:gd name="connsiteX6-391" fmla="*/ 11478714 w 11499601"/>
              <a:gd name="connsiteY6-392" fmla="*/ 3520214 h 6250474"/>
              <a:gd name="connsiteX7-393" fmla="*/ 11419375 w 11499601"/>
              <a:gd name="connsiteY7-394" fmla="*/ 5982433 h 6250474"/>
              <a:gd name="connsiteX8-395" fmla="*/ 5959453 w 11499601"/>
              <a:gd name="connsiteY8-396" fmla="*/ 5973386 h 6250474"/>
              <a:gd name="connsiteX9-397" fmla="*/ 4858766 w 11499601"/>
              <a:gd name="connsiteY9-398" fmla="*/ 5999562 h 6250474"/>
              <a:gd name="connsiteX10-399" fmla="*/ 3239306 w 11499601"/>
              <a:gd name="connsiteY10-400" fmla="*/ 5972741 h 6250474"/>
              <a:gd name="connsiteX11-401" fmla="*/ 3217554 w 11499601"/>
              <a:gd name="connsiteY11-402" fmla="*/ 6005912 h 6250474"/>
              <a:gd name="connsiteX12-403" fmla="*/ 3219866 w 11499601"/>
              <a:gd name="connsiteY12-404" fmla="*/ 6250474 h 6250474"/>
              <a:gd name="connsiteX13-405" fmla="*/ 2855432 w 11499601"/>
              <a:gd name="connsiteY13-406" fmla="*/ 6045972 h 6250474"/>
              <a:gd name="connsiteX14-407" fmla="*/ 2785655 w 11499601"/>
              <a:gd name="connsiteY14-408" fmla="*/ 5972741 h 6250474"/>
              <a:gd name="connsiteX15-409" fmla="*/ 2321880 w 11499601"/>
              <a:gd name="connsiteY15-410" fmla="*/ 5972741 h 6250474"/>
              <a:gd name="connsiteX16-411" fmla="*/ 1884575 w 11499601"/>
              <a:gd name="connsiteY16-412" fmla="*/ 5937508 h 6250474"/>
              <a:gd name="connsiteX17-413" fmla="*/ 1731597 w 11499601"/>
              <a:gd name="connsiteY17-414" fmla="*/ 5934968 h 6250474"/>
              <a:gd name="connsiteX18-415" fmla="*/ 1588500 w 11499601"/>
              <a:gd name="connsiteY18-416" fmla="*/ 5940418 h 6250474"/>
              <a:gd name="connsiteX19-417" fmla="*/ 671167 w 11499601"/>
              <a:gd name="connsiteY19-418" fmla="*/ 5948382 h 6250474"/>
              <a:gd name="connsiteX20-419" fmla="*/ 94741 w 11499601"/>
              <a:gd name="connsiteY20-420" fmla="*/ 5957415 h 6250474"/>
              <a:gd name="connsiteX21-421" fmla="*/ 37859 w 11499601"/>
              <a:gd name="connsiteY21-422" fmla="*/ 5876060 h 6250474"/>
              <a:gd name="connsiteX22-423" fmla="*/ 28975 w 11499601"/>
              <a:gd name="connsiteY22-424" fmla="*/ 2606888 h 6250474"/>
              <a:gd name="connsiteX23-425" fmla="*/ 33539 w 11499601"/>
              <a:gd name="connsiteY23-426" fmla="*/ 59860 h 6250474"/>
              <a:gd name="connsiteX24-427" fmla="*/ 39830 w 11499601"/>
              <a:gd name="connsiteY24-428" fmla="*/ 42028 h 6250474"/>
              <a:gd name="connsiteX25-429" fmla="*/ 88659 w 11499601"/>
              <a:gd name="connsiteY25-430" fmla="*/ 37282 h 6250474"/>
              <a:gd name="connsiteX26-431" fmla="*/ 301554 w 11499601"/>
              <a:gd name="connsiteY26-432" fmla="*/ 37282 h 6250474"/>
              <a:gd name="connsiteX27-433" fmla="*/ 416464 w 11499601"/>
              <a:gd name="connsiteY27-434" fmla="*/ 30725 h 6250474"/>
              <a:gd name="connsiteX28-435" fmla="*/ 907723 w 11499601"/>
              <a:gd name="connsiteY28-436" fmla="*/ 24269 h 6250474"/>
              <a:gd name="connsiteX29-437" fmla="*/ 3989089 w 11499601"/>
              <a:gd name="connsiteY29-438" fmla="*/ 29653 h 6250474"/>
              <a:gd name="connsiteX30-439" fmla="*/ 9680053 w 11499601"/>
              <a:gd name="connsiteY30-440" fmla="*/ 0 h 6250474"/>
              <a:gd name="connsiteX0-441" fmla="*/ 9680053 w 11499601"/>
              <a:gd name="connsiteY0-442" fmla="*/ 0 h 6250474"/>
              <a:gd name="connsiteX1-443" fmla="*/ 11263634 w 11499601"/>
              <a:gd name="connsiteY1-444" fmla="*/ 10894 h 6250474"/>
              <a:gd name="connsiteX2-445" fmla="*/ 11499601 w 11499601"/>
              <a:gd name="connsiteY2-446" fmla="*/ 84193 h 6250474"/>
              <a:gd name="connsiteX3-447" fmla="*/ 11496115 w 11499601"/>
              <a:gd name="connsiteY3-448" fmla="*/ 333210 h 6250474"/>
              <a:gd name="connsiteX4-449" fmla="*/ 11496626 w 11499601"/>
              <a:gd name="connsiteY4-450" fmla="*/ 801872 h 6250474"/>
              <a:gd name="connsiteX5-451" fmla="*/ 11482477 w 11499601"/>
              <a:gd name="connsiteY5-452" fmla="*/ 1834579 h 6250474"/>
              <a:gd name="connsiteX6-453" fmla="*/ 11478714 w 11499601"/>
              <a:gd name="connsiteY6-454" fmla="*/ 3520214 h 6250474"/>
              <a:gd name="connsiteX7-455" fmla="*/ 11419375 w 11499601"/>
              <a:gd name="connsiteY7-456" fmla="*/ 5982433 h 6250474"/>
              <a:gd name="connsiteX8-457" fmla="*/ 5959453 w 11499601"/>
              <a:gd name="connsiteY8-458" fmla="*/ 5973386 h 6250474"/>
              <a:gd name="connsiteX9-459" fmla="*/ 4858766 w 11499601"/>
              <a:gd name="connsiteY9-460" fmla="*/ 5999562 h 6250474"/>
              <a:gd name="connsiteX10-461" fmla="*/ 3239306 w 11499601"/>
              <a:gd name="connsiteY10-462" fmla="*/ 5972741 h 6250474"/>
              <a:gd name="connsiteX11-463" fmla="*/ 3217554 w 11499601"/>
              <a:gd name="connsiteY11-464" fmla="*/ 6005912 h 6250474"/>
              <a:gd name="connsiteX12-465" fmla="*/ 3219866 w 11499601"/>
              <a:gd name="connsiteY12-466" fmla="*/ 6250474 h 6250474"/>
              <a:gd name="connsiteX13-467" fmla="*/ 2855432 w 11499601"/>
              <a:gd name="connsiteY13-468" fmla="*/ 6045972 h 6250474"/>
              <a:gd name="connsiteX14-469" fmla="*/ 2785655 w 11499601"/>
              <a:gd name="connsiteY14-470" fmla="*/ 5972741 h 6250474"/>
              <a:gd name="connsiteX15-471" fmla="*/ 2321880 w 11499601"/>
              <a:gd name="connsiteY15-472" fmla="*/ 5972741 h 6250474"/>
              <a:gd name="connsiteX16-473" fmla="*/ 1731597 w 11499601"/>
              <a:gd name="connsiteY16-474" fmla="*/ 5934968 h 6250474"/>
              <a:gd name="connsiteX17-475" fmla="*/ 1588500 w 11499601"/>
              <a:gd name="connsiteY17-476" fmla="*/ 5940418 h 6250474"/>
              <a:gd name="connsiteX18-477" fmla="*/ 671167 w 11499601"/>
              <a:gd name="connsiteY18-478" fmla="*/ 5948382 h 6250474"/>
              <a:gd name="connsiteX19-479" fmla="*/ 94741 w 11499601"/>
              <a:gd name="connsiteY19-480" fmla="*/ 5957415 h 6250474"/>
              <a:gd name="connsiteX20-481" fmla="*/ 37859 w 11499601"/>
              <a:gd name="connsiteY20-482" fmla="*/ 5876060 h 6250474"/>
              <a:gd name="connsiteX21-483" fmla="*/ 28975 w 11499601"/>
              <a:gd name="connsiteY21-484" fmla="*/ 2606888 h 6250474"/>
              <a:gd name="connsiteX22-485" fmla="*/ 33539 w 11499601"/>
              <a:gd name="connsiteY22-486" fmla="*/ 59860 h 6250474"/>
              <a:gd name="connsiteX23-487" fmla="*/ 39830 w 11499601"/>
              <a:gd name="connsiteY23-488" fmla="*/ 42028 h 6250474"/>
              <a:gd name="connsiteX24-489" fmla="*/ 88659 w 11499601"/>
              <a:gd name="connsiteY24-490" fmla="*/ 37282 h 6250474"/>
              <a:gd name="connsiteX25-491" fmla="*/ 301554 w 11499601"/>
              <a:gd name="connsiteY25-492" fmla="*/ 37282 h 6250474"/>
              <a:gd name="connsiteX26-493" fmla="*/ 416464 w 11499601"/>
              <a:gd name="connsiteY26-494" fmla="*/ 30725 h 6250474"/>
              <a:gd name="connsiteX27-495" fmla="*/ 907723 w 11499601"/>
              <a:gd name="connsiteY27-496" fmla="*/ 24269 h 6250474"/>
              <a:gd name="connsiteX28-497" fmla="*/ 3989089 w 11499601"/>
              <a:gd name="connsiteY28-498" fmla="*/ 29653 h 6250474"/>
              <a:gd name="connsiteX29-499" fmla="*/ 9680053 w 11499601"/>
              <a:gd name="connsiteY29-500" fmla="*/ 0 h 6250474"/>
              <a:gd name="connsiteX0-501" fmla="*/ 9680053 w 11499601"/>
              <a:gd name="connsiteY0-502" fmla="*/ 0 h 6250474"/>
              <a:gd name="connsiteX1-503" fmla="*/ 11263634 w 11499601"/>
              <a:gd name="connsiteY1-504" fmla="*/ 10894 h 6250474"/>
              <a:gd name="connsiteX2-505" fmla="*/ 11499601 w 11499601"/>
              <a:gd name="connsiteY2-506" fmla="*/ 84193 h 6250474"/>
              <a:gd name="connsiteX3-507" fmla="*/ 11496115 w 11499601"/>
              <a:gd name="connsiteY3-508" fmla="*/ 333210 h 6250474"/>
              <a:gd name="connsiteX4-509" fmla="*/ 11496626 w 11499601"/>
              <a:gd name="connsiteY4-510" fmla="*/ 801872 h 6250474"/>
              <a:gd name="connsiteX5-511" fmla="*/ 11482477 w 11499601"/>
              <a:gd name="connsiteY5-512" fmla="*/ 1834579 h 6250474"/>
              <a:gd name="connsiteX6-513" fmla="*/ 11478714 w 11499601"/>
              <a:gd name="connsiteY6-514" fmla="*/ 3520214 h 6250474"/>
              <a:gd name="connsiteX7-515" fmla="*/ 11419375 w 11499601"/>
              <a:gd name="connsiteY7-516" fmla="*/ 5982433 h 6250474"/>
              <a:gd name="connsiteX8-517" fmla="*/ 5959453 w 11499601"/>
              <a:gd name="connsiteY8-518" fmla="*/ 5973386 h 6250474"/>
              <a:gd name="connsiteX9-519" fmla="*/ 4858766 w 11499601"/>
              <a:gd name="connsiteY9-520" fmla="*/ 5999562 h 6250474"/>
              <a:gd name="connsiteX10-521" fmla="*/ 3239306 w 11499601"/>
              <a:gd name="connsiteY10-522" fmla="*/ 5972741 h 6250474"/>
              <a:gd name="connsiteX11-523" fmla="*/ 3217554 w 11499601"/>
              <a:gd name="connsiteY11-524" fmla="*/ 6005912 h 6250474"/>
              <a:gd name="connsiteX12-525" fmla="*/ 3219866 w 11499601"/>
              <a:gd name="connsiteY12-526" fmla="*/ 6250474 h 6250474"/>
              <a:gd name="connsiteX13-527" fmla="*/ 2855432 w 11499601"/>
              <a:gd name="connsiteY13-528" fmla="*/ 6045972 h 6250474"/>
              <a:gd name="connsiteX14-529" fmla="*/ 2785655 w 11499601"/>
              <a:gd name="connsiteY14-530" fmla="*/ 5972741 h 6250474"/>
              <a:gd name="connsiteX15-531" fmla="*/ 2321880 w 11499601"/>
              <a:gd name="connsiteY15-532" fmla="*/ 5972741 h 6250474"/>
              <a:gd name="connsiteX16-533" fmla="*/ 1588500 w 11499601"/>
              <a:gd name="connsiteY16-534" fmla="*/ 5940418 h 6250474"/>
              <a:gd name="connsiteX17-535" fmla="*/ 671167 w 11499601"/>
              <a:gd name="connsiteY17-536" fmla="*/ 5948382 h 6250474"/>
              <a:gd name="connsiteX18-537" fmla="*/ 94741 w 11499601"/>
              <a:gd name="connsiteY18-538" fmla="*/ 5957415 h 6250474"/>
              <a:gd name="connsiteX19-539" fmla="*/ 37859 w 11499601"/>
              <a:gd name="connsiteY19-540" fmla="*/ 5876060 h 6250474"/>
              <a:gd name="connsiteX20-541" fmla="*/ 28975 w 11499601"/>
              <a:gd name="connsiteY20-542" fmla="*/ 2606888 h 6250474"/>
              <a:gd name="connsiteX21-543" fmla="*/ 33539 w 11499601"/>
              <a:gd name="connsiteY21-544" fmla="*/ 59860 h 6250474"/>
              <a:gd name="connsiteX22-545" fmla="*/ 39830 w 11499601"/>
              <a:gd name="connsiteY22-546" fmla="*/ 42028 h 6250474"/>
              <a:gd name="connsiteX23-547" fmla="*/ 88659 w 11499601"/>
              <a:gd name="connsiteY23-548" fmla="*/ 37282 h 6250474"/>
              <a:gd name="connsiteX24-549" fmla="*/ 301554 w 11499601"/>
              <a:gd name="connsiteY24-550" fmla="*/ 37282 h 6250474"/>
              <a:gd name="connsiteX25-551" fmla="*/ 416464 w 11499601"/>
              <a:gd name="connsiteY25-552" fmla="*/ 30725 h 6250474"/>
              <a:gd name="connsiteX26-553" fmla="*/ 907723 w 11499601"/>
              <a:gd name="connsiteY26-554" fmla="*/ 24269 h 6250474"/>
              <a:gd name="connsiteX27-555" fmla="*/ 3989089 w 11499601"/>
              <a:gd name="connsiteY27-556" fmla="*/ 29653 h 6250474"/>
              <a:gd name="connsiteX28-557" fmla="*/ 9680053 w 11499601"/>
              <a:gd name="connsiteY28-558" fmla="*/ 0 h 6250474"/>
              <a:gd name="connsiteX0-559" fmla="*/ 9680053 w 11499601"/>
              <a:gd name="connsiteY0-560" fmla="*/ 0 h 6250474"/>
              <a:gd name="connsiteX1-561" fmla="*/ 11263634 w 11499601"/>
              <a:gd name="connsiteY1-562" fmla="*/ 10894 h 6250474"/>
              <a:gd name="connsiteX2-563" fmla="*/ 11499601 w 11499601"/>
              <a:gd name="connsiteY2-564" fmla="*/ 84193 h 6250474"/>
              <a:gd name="connsiteX3-565" fmla="*/ 11496115 w 11499601"/>
              <a:gd name="connsiteY3-566" fmla="*/ 333210 h 6250474"/>
              <a:gd name="connsiteX4-567" fmla="*/ 11496626 w 11499601"/>
              <a:gd name="connsiteY4-568" fmla="*/ 801872 h 6250474"/>
              <a:gd name="connsiteX5-569" fmla="*/ 11482477 w 11499601"/>
              <a:gd name="connsiteY5-570" fmla="*/ 1834579 h 6250474"/>
              <a:gd name="connsiteX6-571" fmla="*/ 11478714 w 11499601"/>
              <a:gd name="connsiteY6-572" fmla="*/ 3520214 h 6250474"/>
              <a:gd name="connsiteX7-573" fmla="*/ 11419375 w 11499601"/>
              <a:gd name="connsiteY7-574" fmla="*/ 5982433 h 6250474"/>
              <a:gd name="connsiteX8-575" fmla="*/ 5959453 w 11499601"/>
              <a:gd name="connsiteY8-576" fmla="*/ 5973386 h 6250474"/>
              <a:gd name="connsiteX9-577" fmla="*/ 4858766 w 11499601"/>
              <a:gd name="connsiteY9-578" fmla="*/ 5999562 h 6250474"/>
              <a:gd name="connsiteX10-579" fmla="*/ 3239306 w 11499601"/>
              <a:gd name="connsiteY10-580" fmla="*/ 5972741 h 6250474"/>
              <a:gd name="connsiteX11-581" fmla="*/ 3217554 w 11499601"/>
              <a:gd name="connsiteY11-582" fmla="*/ 6005912 h 6250474"/>
              <a:gd name="connsiteX12-583" fmla="*/ 3219866 w 11499601"/>
              <a:gd name="connsiteY12-584" fmla="*/ 6250474 h 6250474"/>
              <a:gd name="connsiteX13-585" fmla="*/ 2855432 w 11499601"/>
              <a:gd name="connsiteY13-586" fmla="*/ 6045972 h 6250474"/>
              <a:gd name="connsiteX14-587" fmla="*/ 2785655 w 11499601"/>
              <a:gd name="connsiteY14-588" fmla="*/ 5972741 h 6250474"/>
              <a:gd name="connsiteX15-589" fmla="*/ 2321880 w 11499601"/>
              <a:gd name="connsiteY15-590" fmla="*/ 5972741 h 6250474"/>
              <a:gd name="connsiteX16-591" fmla="*/ 1552841 w 11499601"/>
              <a:gd name="connsiteY16-592" fmla="*/ 5965889 h 6250474"/>
              <a:gd name="connsiteX17-593" fmla="*/ 671167 w 11499601"/>
              <a:gd name="connsiteY17-594" fmla="*/ 5948382 h 6250474"/>
              <a:gd name="connsiteX18-595" fmla="*/ 94741 w 11499601"/>
              <a:gd name="connsiteY18-596" fmla="*/ 5957415 h 6250474"/>
              <a:gd name="connsiteX19-597" fmla="*/ 37859 w 11499601"/>
              <a:gd name="connsiteY19-598" fmla="*/ 5876060 h 6250474"/>
              <a:gd name="connsiteX20-599" fmla="*/ 28975 w 11499601"/>
              <a:gd name="connsiteY20-600" fmla="*/ 2606888 h 6250474"/>
              <a:gd name="connsiteX21-601" fmla="*/ 33539 w 11499601"/>
              <a:gd name="connsiteY21-602" fmla="*/ 59860 h 6250474"/>
              <a:gd name="connsiteX22-603" fmla="*/ 39830 w 11499601"/>
              <a:gd name="connsiteY22-604" fmla="*/ 42028 h 6250474"/>
              <a:gd name="connsiteX23-605" fmla="*/ 88659 w 11499601"/>
              <a:gd name="connsiteY23-606" fmla="*/ 37282 h 6250474"/>
              <a:gd name="connsiteX24-607" fmla="*/ 301554 w 11499601"/>
              <a:gd name="connsiteY24-608" fmla="*/ 37282 h 6250474"/>
              <a:gd name="connsiteX25-609" fmla="*/ 416464 w 11499601"/>
              <a:gd name="connsiteY25-610" fmla="*/ 30725 h 6250474"/>
              <a:gd name="connsiteX26-611" fmla="*/ 907723 w 11499601"/>
              <a:gd name="connsiteY26-612" fmla="*/ 24269 h 6250474"/>
              <a:gd name="connsiteX27-613" fmla="*/ 3989089 w 11499601"/>
              <a:gd name="connsiteY27-614" fmla="*/ 29653 h 6250474"/>
              <a:gd name="connsiteX28-615" fmla="*/ 9680053 w 11499601"/>
              <a:gd name="connsiteY28-616" fmla="*/ 0 h 6250474"/>
              <a:gd name="connsiteX0-617" fmla="*/ 9680053 w 11499601"/>
              <a:gd name="connsiteY0-618" fmla="*/ 0 h 6250474"/>
              <a:gd name="connsiteX1-619" fmla="*/ 11263634 w 11499601"/>
              <a:gd name="connsiteY1-620" fmla="*/ 10894 h 6250474"/>
              <a:gd name="connsiteX2-621" fmla="*/ 11499601 w 11499601"/>
              <a:gd name="connsiteY2-622" fmla="*/ 84193 h 6250474"/>
              <a:gd name="connsiteX3-623" fmla="*/ 11496115 w 11499601"/>
              <a:gd name="connsiteY3-624" fmla="*/ 333210 h 6250474"/>
              <a:gd name="connsiteX4-625" fmla="*/ 11496626 w 11499601"/>
              <a:gd name="connsiteY4-626" fmla="*/ 801872 h 6250474"/>
              <a:gd name="connsiteX5-627" fmla="*/ 11482477 w 11499601"/>
              <a:gd name="connsiteY5-628" fmla="*/ 1834579 h 6250474"/>
              <a:gd name="connsiteX6-629" fmla="*/ 11478714 w 11499601"/>
              <a:gd name="connsiteY6-630" fmla="*/ 3520214 h 6250474"/>
              <a:gd name="connsiteX7-631" fmla="*/ 11419375 w 11499601"/>
              <a:gd name="connsiteY7-632" fmla="*/ 5982433 h 6250474"/>
              <a:gd name="connsiteX8-633" fmla="*/ 5959453 w 11499601"/>
              <a:gd name="connsiteY8-634" fmla="*/ 5973386 h 6250474"/>
              <a:gd name="connsiteX9-635" fmla="*/ 4858766 w 11499601"/>
              <a:gd name="connsiteY9-636" fmla="*/ 5999562 h 6250474"/>
              <a:gd name="connsiteX10-637" fmla="*/ 3239306 w 11499601"/>
              <a:gd name="connsiteY10-638" fmla="*/ 5972741 h 6250474"/>
              <a:gd name="connsiteX11-639" fmla="*/ 3217554 w 11499601"/>
              <a:gd name="connsiteY11-640" fmla="*/ 6005912 h 6250474"/>
              <a:gd name="connsiteX12-641" fmla="*/ 3219866 w 11499601"/>
              <a:gd name="connsiteY12-642" fmla="*/ 6250474 h 6250474"/>
              <a:gd name="connsiteX13-643" fmla="*/ 2855432 w 11499601"/>
              <a:gd name="connsiteY13-644" fmla="*/ 6045972 h 6250474"/>
              <a:gd name="connsiteX14-645" fmla="*/ 2785655 w 11499601"/>
              <a:gd name="connsiteY14-646" fmla="*/ 5972741 h 6250474"/>
              <a:gd name="connsiteX15-647" fmla="*/ 2316786 w 11499601"/>
              <a:gd name="connsiteY15-648" fmla="*/ 5901423 h 6250474"/>
              <a:gd name="connsiteX16-649" fmla="*/ 1552841 w 11499601"/>
              <a:gd name="connsiteY16-650" fmla="*/ 5965889 h 6250474"/>
              <a:gd name="connsiteX17-651" fmla="*/ 671167 w 11499601"/>
              <a:gd name="connsiteY17-652" fmla="*/ 5948382 h 6250474"/>
              <a:gd name="connsiteX18-653" fmla="*/ 94741 w 11499601"/>
              <a:gd name="connsiteY18-654" fmla="*/ 5957415 h 6250474"/>
              <a:gd name="connsiteX19-655" fmla="*/ 37859 w 11499601"/>
              <a:gd name="connsiteY19-656" fmla="*/ 5876060 h 6250474"/>
              <a:gd name="connsiteX20-657" fmla="*/ 28975 w 11499601"/>
              <a:gd name="connsiteY20-658" fmla="*/ 2606888 h 6250474"/>
              <a:gd name="connsiteX21-659" fmla="*/ 33539 w 11499601"/>
              <a:gd name="connsiteY21-660" fmla="*/ 59860 h 6250474"/>
              <a:gd name="connsiteX22-661" fmla="*/ 39830 w 11499601"/>
              <a:gd name="connsiteY22-662" fmla="*/ 42028 h 6250474"/>
              <a:gd name="connsiteX23-663" fmla="*/ 88659 w 11499601"/>
              <a:gd name="connsiteY23-664" fmla="*/ 37282 h 6250474"/>
              <a:gd name="connsiteX24-665" fmla="*/ 301554 w 11499601"/>
              <a:gd name="connsiteY24-666" fmla="*/ 37282 h 6250474"/>
              <a:gd name="connsiteX25-667" fmla="*/ 416464 w 11499601"/>
              <a:gd name="connsiteY25-668" fmla="*/ 30725 h 6250474"/>
              <a:gd name="connsiteX26-669" fmla="*/ 907723 w 11499601"/>
              <a:gd name="connsiteY26-670" fmla="*/ 24269 h 6250474"/>
              <a:gd name="connsiteX27-671" fmla="*/ 3989089 w 11499601"/>
              <a:gd name="connsiteY27-672" fmla="*/ 29653 h 6250474"/>
              <a:gd name="connsiteX28-673" fmla="*/ 9680053 w 11499601"/>
              <a:gd name="connsiteY28-674" fmla="*/ 0 h 6250474"/>
              <a:gd name="connsiteX0-675" fmla="*/ 9680053 w 11499601"/>
              <a:gd name="connsiteY0-676" fmla="*/ 0 h 6250474"/>
              <a:gd name="connsiteX1-677" fmla="*/ 11263634 w 11499601"/>
              <a:gd name="connsiteY1-678" fmla="*/ 10894 h 6250474"/>
              <a:gd name="connsiteX2-679" fmla="*/ 11499601 w 11499601"/>
              <a:gd name="connsiteY2-680" fmla="*/ 84193 h 6250474"/>
              <a:gd name="connsiteX3-681" fmla="*/ 11496115 w 11499601"/>
              <a:gd name="connsiteY3-682" fmla="*/ 333210 h 6250474"/>
              <a:gd name="connsiteX4-683" fmla="*/ 11496626 w 11499601"/>
              <a:gd name="connsiteY4-684" fmla="*/ 801872 h 6250474"/>
              <a:gd name="connsiteX5-685" fmla="*/ 11482477 w 11499601"/>
              <a:gd name="connsiteY5-686" fmla="*/ 1834579 h 6250474"/>
              <a:gd name="connsiteX6-687" fmla="*/ 11478714 w 11499601"/>
              <a:gd name="connsiteY6-688" fmla="*/ 3520214 h 6250474"/>
              <a:gd name="connsiteX7-689" fmla="*/ 11419375 w 11499601"/>
              <a:gd name="connsiteY7-690" fmla="*/ 5982433 h 6250474"/>
              <a:gd name="connsiteX8-691" fmla="*/ 5959453 w 11499601"/>
              <a:gd name="connsiteY8-692" fmla="*/ 5973386 h 6250474"/>
              <a:gd name="connsiteX9-693" fmla="*/ 4858766 w 11499601"/>
              <a:gd name="connsiteY9-694" fmla="*/ 5999562 h 6250474"/>
              <a:gd name="connsiteX10-695" fmla="*/ 3239306 w 11499601"/>
              <a:gd name="connsiteY10-696" fmla="*/ 5972741 h 6250474"/>
              <a:gd name="connsiteX11-697" fmla="*/ 3217554 w 11499601"/>
              <a:gd name="connsiteY11-698" fmla="*/ 6005912 h 6250474"/>
              <a:gd name="connsiteX12-699" fmla="*/ 3219866 w 11499601"/>
              <a:gd name="connsiteY12-700" fmla="*/ 6250474 h 6250474"/>
              <a:gd name="connsiteX13-701" fmla="*/ 2855432 w 11499601"/>
              <a:gd name="connsiteY13-702" fmla="*/ 6045972 h 6250474"/>
              <a:gd name="connsiteX14-703" fmla="*/ 2785655 w 11499601"/>
              <a:gd name="connsiteY14-704" fmla="*/ 5972741 h 6250474"/>
              <a:gd name="connsiteX15-705" fmla="*/ 2301504 w 11499601"/>
              <a:gd name="connsiteY15-706" fmla="*/ 5967647 h 6250474"/>
              <a:gd name="connsiteX16-707" fmla="*/ 1552841 w 11499601"/>
              <a:gd name="connsiteY16-708" fmla="*/ 5965889 h 6250474"/>
              <a:gd name="connsiteX17-709" fmla="*/ 671167 w 11499601"/>
              <a:gd name="connsiteY17-710" fmla="*/ 5948382 h 6250474"/>
              <a:gd name="connsiteX18-711" fmla="*/ 94741 w 11499601"/>
              <a:gd name="connsiteY18-712" fmla="*/ 5957415 h 6250474"/>
              <a:gd name="connsiteX19-713" fmla="*/ 37859 w 11499601"/>
              <a:gd name="connsiteY19-714" fmla="*/ 5876060 h 6250474"/>
              <a:gd name="connsiteX20-715" fmla="*/ 28975 w 11499601"/>
              <a:gd name="connsiteY20-716" fmla="*/ 2606888 h 6250474"/>
              <a:gd name="connsiteX21-717" fmla="*/ 33539 w 11499601"/>
              <a:gd name="connsiteY21-718" fmla="*/ 59860 h 6250474"/>
              <a:gd name="connsiteX22-719" fmla="*/ 39830 w 11499601"/>
              <a:gd name="connsiteY22-720" fmla="*/ 42028 h 6250474"/>
              <a:gd name="connsiteX23-721" fmla="*/ 88659 w 11499601"/>
              <a:gd name="connsiteY23-722" fmla="*/ 37282 h 6250474"/>
              <a:gd name="connsiteX24-723" fmla="*/ 301554 w 11499601"/>
              <a:gd name="connsiteY24-724" fmla="*/ 37282 h 6250474"/>
              <a:gd name="connsiteX25-725" fmla="*/ 416464 w 11499601"/>
              <a:gd name="connsiteY25-726" fmla="*/ 30725 h 6250474"/>
              <a:gd name="connsiteX26-727" fmla="*/ 907723 w 11499601"/>
              <a:gd name="connsiteY26-728" fmla="*/ 24269 h 6250474"/>
              <a:gd name="connsiteX27-729" fmla="*/ 3989089 w 11499601"/>
              <a:gd name="connsiteY27-730" fmla="*/ 29653 h 6250474"/>
              <a:gd name="connsiteX28-731" fmla="*/ 9680053 w 11499601"/>
              <a:gd name="connsiteY28-732" fmla="*/ 0 h 6250474"/>
              <a:gd name="connsiteX0-733" fmla="*/ 9680053 w 11499601"/>
              <a:gd name="connsiteY0-734" fmla="*/ 0 h 6250474"/>
              <a:gd name="connsiteX1-735" fmla="*/ 11263634 w 11499601"/>
              <a:gd name="connsiteY1-736" fmla="*/ 10894 h 6250474"/>
              <a:gd name="connsiteX2-737" fmla="*/ 11499601 w 11499601"/>
              <a:gd name="connsiteY2-738" fmla="*/ 84193 h 6250474"/>
              <a:gd name="connsiteX3-739" fmla="*/ 11496115 w 11499601"/>
              <a:gd name="connsiteY3-740" fmla="*/ 333210 h 6250474"/>
              <a:gd name="connsiteX4-741" fmla="*/ 11496626 w 11499601"/>
              <a:gd name="connsiteY4-742" fmla="*/ 801872 h 6250474"/>
              <a:gd name="connsiteX5-743" fmla="*/ 11482477 w 11499601"/>
              <a:gd name="connsiteY5-744" fmla="*/ 1834579 h 6250474"/>
              <a:gd name="connsiteX6-745" fmla="*/ 11478714 w 11499601"/>
              <a:gd name="connsiteY6-746" fmla="*/ 3520214 h 6250474"/>
              <a:gd name="connsiteX7-747" fmla="*/ 11419375 w 11499601"/>
              <a:gd name="connsiteY7-748" fmla="*/ 5982433 h 6250474"/>
              <a:gd name="connsiteX8-749" fmla="*/ 5959453 w 11499601"/>
              <a:gd name="connsiteY8-750" fmla="*/ 5973386 h 6250474"/>
              <a:gd name="connsiteX9-751" fmla="*/ 4858766 w 11499601"/>
              <a:gd name="connsiteY9-752" fmla="*/ 5999562 h 6250474"/>
              <a:gd name="connsiteX10-753" fmla="*/ 3239306 w 11499601"/>
              <a:gd name="connsiteY10-754" fmla="*/ 5972741 h 6250474"/>
              <a:gd name="connsiteX11-755" fmla="*/ 3217554 w 11499601"/>
              <a:gd name="connsiteY11-756" fmla="*/ 6005912 h 6250474"/>
              <a:gd name="connsiteX12-757" fmla="*/ 3219866 w 11499601"/>
              <a:gd name="connsiteY12-758" fmla="*/ 6250474 h 6250474"/>
              <a:gd name="connsiteX13-759" fmla="*/ 2855432 w 11499601"/>
              <a:gd name="connsiteY13-760" fmla="*/ 6045972 h 6250474"/>
              <a:gd name="connsiteX14-761" fmla="*/ 2785655 w 11499601"/>
              <a:gd name="connsiteY14-762" fmla="*/ 5972741 h 6250474"/>
              <a:gd name="connsiteX15-763" fmla="*/ 2301504 w 11499601"/>
              <a:gd name="connsiteY15-764" fmla="*/ 5967647 h 6250474"/>
              <a:gd name="connsiteX16-765" fmla="*/ 671167 w 11499601"/>
              <a:gd name="connsiteY16-766" fmla="*/ 5948382 h 6250474"/>
              <a:gd name="connsiteX17-767" fmla="*/ 94741 w 11499601"/>
              <a:gd name="connsiteY17-768" fmla="*/ 5957415 h 6250474"/>
              <a:gd name="connsiteX18-769" fmla="*/ 37859 w 11499601"/>
              <a:gd name="connsiteY18-770" fmla="*/ 5876060 h 6250474"/>
              <a:gd name="connsiteX19-771" fmla="*/ 28975 w 11499601"/>
              <a:gd name="connsiteY19-772" fmla="*/ 2606888 h 6250474"/>
              <a:gd name="connsiteX20-773" fmla="*/ 33539 w 11499601"/>
              <a:gd name="connsiteY20-774" fmla="*/ 59860 h 6250474"/>
              <a:gd name="connsiteX21-775" fmla="*/ 39830 w 11499601"/>
              <a:gd name="connsiteY21-776" fmla="*/ 42028 h 6250474"/>
              <a:gd name="connsiteX22-777" fmla="*/ 88659 w 11499601"/>
              <a:gd name="connsiteY22-778" fmla="*/ 37282 h 6250474"/>
              <a:gd name="connsiteX23-779" fmla="*/ 301554 w 11499601"/>
              <a:gd name="connsiteY23-780" fmla="*/ 37282 h 6250474"/>
              <a:gd name="connsiteX24-781" fmla="*/ 416464 w 11499601"/>
              <a:gd name="connsiteY24-782" fmla="*/ 30725 h 6250474"/>
              <a:gd name="connsiteX25-783" fmla="*/ 907723 w 11499601"/>
              <a:gd name="connsiteY25-784" fmla="*/ 24269 h 6250474"/>
              <a:gd name="connsiteX26-785" fmla="*/ 3989089 w 11499601"/>
              <a:gd name="connsiteY26-786" fmla="*/ 29653 h 6250474"/>
              <a:gd name="connsiteX27-787" fmla="*/ 9680053 w 11499601"/>
              <a:gd name="connsiteY27-788" fmla="*/ 0 h 6250474"/>
              <a:gd name="connsiteX0-789" fmla="*/ 9680053 w 11499601"/>
              <a:gd name="connsiteY0-790" fmla="*/ 0 h 6250474"/>
              <a:gd name="connsiteX1-791" fmla="*/ 11263634 w 11499601"/>
              <a:gd name="connsiteY1-792" fmla="*/ 10894 h 6250474"/>
              <a:gd name="connsiteX2-793" fmla="*/ 11499601 w 11499601"/>
              <a:gd name="connsiteY2-794" fmla="*/ 84193 h 6250474"/>
              <a:gd name="connsiteX3-795" fmla="*/ 11496115 w 11499601"/>
              <a:gd name="connsiteY3-796" fmla="*/ 333210 h 6250474"/>
              <a:gd name="connsiteX4-797" fmla="*/ 11496626 w 11499601"/>
              <a:gd name="connsiteY4-798" fmla="*/ 801872 h 6250474"/>
              <a:gd name="connsiteX5-799" fmla="*/ 11482477 w 11499601"/>
              <a:gd name="connsiteY5-800" fmla="*/ 1834579 h 6250474"/>
              <a:gd name="connsiteX6-801" fmla="*/ 11478714 w 11499601"/>
              <a:gd name="connsiteY6-802" fmla="*/ 3520214 h 6250474"/>
              <a:gd name="connsiteX7-803" fmla="*/ 11419375 w 11499601"/>
              <a:gd name="connsiteY7-804" fmla="*/ 5982433 h 6250474"/>
              <a:gd name="connsiteX8-805" fmla="*/ 5959453 w 11499601"/>
              <a:gd name="connsiteY8-806" fmla="*/ 5973386 h 6250474"/>
              <a:gd name="connsiteX9-807" fmla="*/ 4858766 w 11499601"/>
              <a:gd name="connsiteY9-808" fmla="*/ 5999562 h 6250474"/>
              <a:gd name="connsiteX10-809" fmla="*/ 3239306 w 11499601"/>
              <a:gd name="connsiteY10-810" fmla="*/ 5972741 h 6250474"/>
              <a:gd name="connsiteX11-811" fmla="*/ 3217554 w 11499601"/>
              <a:gd name="connsiteY11-812" fmla="*/ 6005912 h 6250474"/>
              <a:gd name="connsiteX12-813" fmla="*/ 3219866 w 11499601"/>
              <a:gd name="connsiteY12-814" fmla="*/ 6250474 h 6250474"/>
              <a:gd name="connsiteX13-815" fmla="*/ 2855432 w 11499601"/>
              <a:gd name="connsiteY13-816" fmla="*/ 6045972 h 6250474"/>
              <a:gd name="connsiteX14-817" fmla="*/ 2785655 w 11499601"/>
              <a:gd name="connsiteY14-818" fmla="*/ 5972741 h 6250474"/>
              <a:gd name="connsiteX15-819" fmla="*/ 2301504 w 11499601"/>
              <a:gd name="connsiteY15-820" fmla="*/ 5967647 h 6250474"/>
              <a:gd name="connsiteX16-821" fmla="*/ 666073 w 11499601"/>
              <a:gd name="connsiteY16-822" fmla="*/ 5958571 h 6250474"/>
              <a:gd name="connsiteX17-823" fmla="*/ 94741 w 11499601"/>
              <a:gd name="connsiteY17-824" fmla="*/ 5957415 h 6250474"/>
              <a:gd name="connsiteX18-825" fmla="*/ 37859 w 11499601"/>
              <a:gd name="connsiteY18-826" fmla="*/ 5876060 h 6250474"/>
              <a:gd name="connsiteX19-827" fmla="*/ 28975 w 11499601"/>
              <a:gd name="connsiteY19-828" fmla="*/ 2606888 h 6250474"/>
              <a:gd name="connsiteX20-829" fmla="*/ 33539 w 11499601"/>
              <a:gd name="connsiteY20-830" fmla="*/ 59860 h 6250474"/>
              <a:gd name="connsiteX21-831" fmla="*/ 39830 w 11499601"/>
              <a:gd name="connsiteY21-832" fmla="*/ 42028 h 6250474"/>
              <a:gd name="connsiteX22-833" fmla="*/ 88659 w 11499601"/>
              <a:gd name="connsiteY22-834" fmla="*/ 37282 h 6250474"/>
              <a:gd name="connsiteX23-835" fmla="*/ 301554 w 11499601"/>
              <a:gd name="connsiteY23-836" fmla="*/ 37282 h 6250474"/>
              <a:gd name="connsiteX24-837" fmla="*/ 416464 w 11499601"/>
              <a:gd name="connsiteY24-838" fmla="*/ 30725 h 6250474"/>
              <a:gd name="connsiteX25-839" fmla="*/ 907723 w 11499601"/>
              <a:gd name="connsiteY25-840" fmla="*/ 24269 h 6250474"/>
              <a:gd name="connsiteX26-841" fmla="*/ 3989089 w 11499601"/>
              <a:gd name="connsiteY26-842" fmla="*/ 29653 h 6250474"/>
              <a:gd name="connsiteX27-843" fmla="*/ 9680053 w 11499601"/>
              <a:gd name="connsiteY27-844" fmla="*/ 0 h 6250474"/>
              <a:gd name="connsiteX0-845" fmla="*/ 9680053 w 11499601"/>
              <a:gd name="connsiteY0-846" fmla="*/ 0 h 6250474"/>
              <a:gd name="connsiteX1-847" fmla="*/ 11263634 w 11499601"/>
              <a:gd name="connsiteY1-848" fmla="*/ 10894 h 6250474"/>
              <a:gd name="connsiteX2-849" fmla="*/ 11499601 w 11499601"/>
              <a:gd name="connsiteY2-850" fmla="*/ 84193 h 6250474"/>
              <a:gd name="connsiteX3-851" fmla="*/ 11496115 w 11499601"/>
              <a:gd name="connsiteY3-852" fmla="*/ 333210 h 6250474"/>
              <a:gd name="connsiteX4-853" fmla="*/ 11496626 w 11499601"/>
              <a:gd name="connsiteY4-854" fmla="*/ 801872 h 6250474"/>
              <a:gd name="connsiteX5-855" fmla="*/ 11482477 w 11499601"/>
              <a:gd name="connsiteY5-856" fmla="*/ 1834579 h 6250474"/>
              <a:gd name="connsiteX6-857" fmla="*/ 11478714 w 11499601"/>
              <a:gd name="connsiteY6-858" fmla="*/ 3520214 h 6250474"/>
              <a:gd name="connsiteX7-859" fmla="*/ 11419375 w 11499601"/>
              <a:gd name="connsiteY7-860" fmla="*/ 5982433 h 6250474"/>
              <a:gd name="connsiteX8-861" fmla="*/ 5959453 w 11499601"/>
              <a:gd name="connsiteY8-862" fmla="*/ 5973386 h 6250474"/>
              <a:gd name="connsiteX9-863" fmla="*/ 4858766 w 11499601"/>
              <a:gd name="connsiteY9-864" fmla="*/ 5999562 h 6250474"/>
              <a:gd name="connsiteX10-865" fmla="*/ 3239306 w 11499601"/>
              <a:gd name="connsiteY10-866" fmla="*/ 5972741 h 6250474"/>
              <a:gd name="connsiteX11-867" fmla="*/ 3217554 w 11499601"/>
              <a:gd name="connsiteY11-868" fmla="*/ 6005912 h 6250474"/>
              <a:gd name="connsiteX12-869" fmla="*/ 3219866 w 11499601"/>
              <a:gd name="connsiteY12-870" fmla="*/ 6250474 h 6250474"/>
              <a:gd name="connsiteX13-871" fmla="*/ 2870715 w 11499601"/>
              <a:gd name="connsiteY13-872" fmla="*/ 6056161 h 6250474"/>
              <a:gd name="connsiteX14-873" fmla="*/ 2785655 w 11499601"/>
              <a:gd name="connsiteY14-874" fmla="*/ 5972741 h 6250474"/>
              <a:gd name="connsiteX15-875" fmla="*/ 2301504 w 11499601"/>
              <a:gd name="connsiteY15-876" fmla="*/ 5967647 h 6250474"/>
              <a:gd name="connsiteX16-877" fmla="*/ 666073 w 11499601"/>
              <a:gd name="connsiteY16-878" fmla="*/ 5958571 h 6250474"/>
              <a:gd name="connsiteX17-879" fmla="*/ 94741 w 11499601"/>
              <a:gd name="connsiteY17-880" fmla="*/ 5957415 h 6250474"/>
              <a:gd name="connsiteX18-881" fmla="*/ 37859 w 11499601"/>
              <a:gd name="connsiteY18-882" fmla="*/ 5876060 h 6250474"/>
              <a:gd name="connsiteX19-883" fmla="*/ 28975 w 11499601"/>
              <a:gd name="connsiteY19-884" fmla="*/ 2606888 h 6250474"/>
              <a:gd name="connsiteX20-885" fmla="*/ 33539 w 11499601"/>
              <a:gd name="connsiteY20-886" fmla="*/ 59860 h 6250474"/>
              <a:gd name="connsiteX21-887" fmla="*/ 39830 w 11499601"/>
              <a:gd name="connsiteY21-888" fmla="*/ 42028 h 6250474"/>
              <a:gd name="connsiteX22-889" fmla="*/ 88659 w 11499601"/>
              <a:gd name="connsiteY22-890" fmla="*/ 37282 h 6250474"/>
              <a:gd name="connsiteX23-891" fmla="*/ 301554 w 11499601"/>
              <a:gd name="connsiteY23-892" fmla="*/ 37282 h 6250474"/>
              <a:gd name="connsiteX24-893" fmla="*/ 416464 w 11499601"/>
              <a:gd name="connsiteY24-894" fmla="*/ 30725 h 6250474"/>
              <a:gd name="connsiteX25-895" fmla="*/ 907723 w 11499601"/>
              <a:gd name="connsiteY25-896" fmla="*/ 24269 h 6250474"/>
              <a:gd name="connsiteX26-897" fmla="*/ 3989089 w 11499601"/>
              <a:gd name="connsiteY26-898" fmla="*/ 29653 h 6250474"/>
              <a:gd name="connsiteX27-899" fmla="*/ 9680053 w 11499601"/>
              <a:gd name="connsiteY27-900" fmla="*/ 0 h 6250474"/>
              <a:gd name="connsiteX0-901" fmla="*/ 9680053 w 11499601"/>
              <a:gd name="connsiteY0-902" fmla="*/ 0 h 6250474"/>
              <a:gd name="connsiteX1-903" fmla="*/ 11263634 w 11499601"/>
              <a:gd name="connsiteY1-904" fmla="*/ 10894 h 6250474"/>
              <a:gd name="connsiteX2-905" fmla="*/ 11499601 w 11499601"/>
              <a:gd name="connsiteY2-906" fmla="*/ 84193 h 6250474"/>
              <a:gd name="connsiteX3-907" fmla="*/ 11496115 w 11499601"/>
              <a:gd name="connsiteY3-908" fmla="*/ 333210 h 6250474"/>
              <a:gd name="connsiteX4-909" fmla="*/ 11496626 w 11499601"/>
              <a:gd name="connsiteY4-910" fmla="*/ 801872 h 6250474"/>
              <a:gd name="connsiteX5-911" fmla="*/ 11482477 w 11499601"/>
              <a:gd name="connsiteY5-912" fmla="*/ 1834579 h 6250474"/>
              <a:gd name="connsiteX6-913" fmla="*/ 11478714 w 11499601"/>
              <a:gd name="connsiteY6-914" fmla="*/ 3520214 h 6250474"/>
              <a:gd name="connsiteX7-915" fmla="*/ 11419375 w 11499601"/>
              <a:gd name="connsiteY7-916" fmla="*/ 5982433 h 6250474"/>
              <a:gd name="connsiteX8-917" fmla="*/ 5959453 w 11499601"/>
              <a:gd name="connsiteY8-918" fmla="*/ 5973386 h 6250474"/>
              <a:gd name="connsiteX9-919" fmla="*/ 4858766 w 11499601"/>
              <a:gd name="connsiteY9-920" fmla="*/ 5999562 h 6250474"/>
              <a:gd name="connsiteX10-921" fmla="*/ 3239306 w 11499601"/>
              <a:gd name="connsiteY10-922" fmla="*/ 5972741 h 6250474"/>
              <a:gd name="connsiteX11-923" fmla="*/ 3217554 w 11499601"/>
              <a:gd name="connsiteY11-924" fmla="*/ 6005912 h 6250474"/>
              <a:gd name="connsiteX12-925" fmla="*/ 3219866 w 11499601"/>
              <a:gd name="connsiteY12-926" fmla="*/ 6250474 h 6250474"/>
              <a:gd name="connsiteX13-927" fmla="*/ 2870715 w 11499601"/>
              <a:gd name="connsiteY13-928" fmla="*/ 6056161 h 6250474"/>
              <a:gd name="connsiteX14-929" fmla="*/ 2785655 w 11499601"/>
              <a:gd name="connsiteY14-930" fmla="*/ 5972741 h 6250474"/>
              <a:gd name="connsiteX15-931" fmla="*/ 2301504 w 11499601"/>
              <a:gd name="connsiteY15-932" fmla="*/ 5967647 h 6250474"/>
              <a:gd name="connsiteX16-933" fmla="*/ 666073 w 11499601"/>
              <a:gd name="connsiteY16-934" fmla="*/ 5958571 h 6250474"/>
              <a:gd name="connsiteX17-935" fmla="*/ 94741 w 11499601"/>
              <a:gd name="connsiteY17-936" fmla="*/ 5957415 h 6250474"/>
              <a:gd name="connsiteX18-937" fmla="*/ 37859 w 11499601"/>
              <a:gd name="connsiteY18-938" fmla="*/ 5876060 h 6250474"/>
              <a:gd name="connsiteX19-939" fmla="*/ 28975 w 11499601"/>
              <a:gd name="connsiteY19-940" fmla="*/ 2606888 h 6250474"/>
              <a:gd name="connsiteX20-941" fmla="*/ 33539 w 11499601"/>
              <a:gd name="connsiteY20-942" fmla="*/ 59860 h 6250474"/>
              <a:gd name="connsiteX21-943" fmla="*/ 39830 w 11499601"/>
              <a:gd name="connsiteY21-944" fmla="*/ 42028 h 6250474"/>
              <a:gd name="connsiteX22-945" fmla="*/ 88659 w 11499601"/>
              <a:gd name="connsiteY22-946" fmla="*/ 37282 h 6250474"/>
              <a:gd name="connsiteX23-947" fmla="*/ 301554 w 11499601"/>
              <a:gd name="connsiteY23-948" fmla="*/ 37282 h 6250474"/>
              <a:gd name="connsiteX24-949" fmla="*/ 416464 w 11499601"/>
              <a:gd name="connsiteY24-950" fmla="*/ 30725 h 6250474"/>
              <a:gd name="connsiteX25-951" fmla="*/ 907723 w 11499601"/>
              <a:gd name="connsiteY25-952" fmla="*/ 24269 h 6250474"/>
              <a:gd name="connsiteX26-953" fmla="*/ 3989089 w 11499601"/>
              <a:gd name="connsiteY26-954" fmla="*/ 29653 h 6250474"/>
              <a:gd name="connsiteX27-955" fmla="*/ 9680053 w 11499601"/>
              <a:gd name="connsiteY27-956" fmla="*/ 0 h 6250474"/>
              <a:gd name="connsiteX0-957" fmla="*/ 9680053 w 11499601"/>
              <a:gd name="connsiteY0-958" fmla="*/ 5500 h 6255974"/>
              <a:gd name="connsiteX1-959" fmla="*/ 11263634 w 11499601"/>
              <a:gd name="connsiteY1-960" fmla="*/ 16394 h 6255974"/>
              <a:gd name="connsiteX2-961" fmla="*/ 11499601 w 11499601"/>
              <a:gd name="connsiteY2-962" fmla="*/ 64794 h 6255974"/>
              <a:gd name="connsiteX3-963" fmla="*/ 11496115 w 11499601"/>
              <a:gd name="connsiteY3-964" fmla="*/ 338710 h 6255974"/>
              <a:gd name="connsiteX4-965" fmla="*/ 11496626 w 11499601"/>
              <a:gd name="connsiteY4-966" fmla="*/ 807372 h 6255974"/>
              <a:gd name="connsiteX5-967" fmla="*/ 11482477 w 11499601"/>
              <a:gd name="connsiteY5-968" fmla="*/ 1840079 h 6255974"/>
              <a:gd name="connsiteX6-969" fmla="*/ 11478714 w 11499601"/>
              <a:gd name="connsiteY6-970" fmla="*/ 3525714 h 6255974"/>
              <a:gd name="connsiteX7-971" fmla="*/ 11419375 w 11499601"/>
              <a:gd name="connsiteY7-972" fmla="*/ 5987933 h 6255974"/>
              <a:gd name="connsiteX8-973" fmla="*/ 5959453 w 11499601"/>
              <a:gd name="connsiteY8-974" fmla="*/ 5978886 h 6255974"/>
              <a:gd name="connsiteX9-975" fmla="*/ 4858766 w 11499601"/>
              <a:gd name="connsiteY9-976" fmla="*/ 6005062 h 6255974"/>
              <a:gd name="connsiteX10-977" fmla="*/ 3239306 w 11499601"/>
              <a:gd name="connsiteY10-978" fmla="*/ 5978241 h 6255974"/>
              <a:gd name="connsiteX11-979" fmla="*/ 3217554 w 11499601"/>
              <a:gd name="connsiteY11-980" fmla="*/ 6011412 h 6255974"/>
              <a:gd name="connsiteX12-981" fmla="*/ 3219866 w 11499601"/>
              <a:gd name="connsiteY12-982" fmla="*/ 6255974 h 6255974"/>
              <a:gd name="connsiteX13-983" fmla="*/ 2870715 w 11499601"/>
              <a:gd name="connsiteY13-984" fmla="*/ 6061661 h 6255974"/>
              <a:gd name="connsiteX14-985" fmla="*/ 2785655 w 11499601"/>
              <a:gd name="connsiteY14-986" fmla="*/ 5978241 h 6255974"/>
              <a:gd name="connsiteX15-987" fmla="*/ 2301504 w 11499601"/>
              <a:gd name="connsiteY15-988" fmla="*/ 5973147 h 6255974"/>
              <a:gd name="connsiteX16-989" fmla="*/ 666073 w 11499601"/>
              <a:gd name="connsiteY16-990" fmla="*/ 5964071 h 6255974"/>
              <a:gd name="connsiteX17-991" fmla="*/ 94741 w 11499601"/>
              <a:gd name="connsiteY17-992" fmla="*/ 5962915 h 6255974"/>
              <a:gd name="connsiteX18-993" fmla="*/ 37859 w 11499601"/>
              <a:gd name="connsiteY18-994" fmla="*/ 5881560 h 6255974"/>
              <a:gd name="connsiteX19-995" fmla="*/ 28975 w 11499601"/>
              <a:gd name="connsiteY19-996" fmla="*/ 2612388 h 6255974"/>
              <a:gd name="connsiteX20-997" fmla="*/ 33539 w 11499601"/>
              <a:gd name="connsiteY20-998" fmla="*/ 65360 h 6255974"/>
              <a:gd name="connsiteX21-999" fmla="*/ 39830 w 11499601"/>
              <a:gd name="connsiteY21-1000" fmla="*/ 47528 h 6255974"/>
              <a:gd name="connsiteX22-1001" fmla="*/ 88659 w 11499601"/>
              <a:gd name="connsiteY22-1002" fmla="*/ 42782 h 6255974"/>
              <a:gd name="connsiteX23-1003" fmla="*/ 301554 w 11499601"/>
              <a:gd name="connsiteY23-1004" fmla="*/ 42782 h 6255974"/>
              <a:gd name="connsiteX24-1005" fmla="*/ 416464 w 11499601"/>
              <a:gd name="connsiteY24-1006" fmla="*/ 36225 h 6255974"/>
              <a:gd name="connsiteX25-1007" fmla="*/ 907723 w 11499601"/>
              <a:gd name="connsiteY25-1008" fmla="*/ 29769 h 6255974"/>
              <a:gd name="connsiteX26-1009" fmla="*/ 3989089 w 11499601"/>
              <a:gd name="connsiteY26-1010" fmla="*/ 35153 h 6255974"/>
              <a:gd name="connsiteX27-1011" fmla="*/ 9680053 w 11499601"/>
              <a:gd name="connsiteY27-1012" fmla="*/ 5500 h 6255974"/>
              <a:gd name="connsiteX0-1013" fmla="*/ 9680053 w 11499601"/>
              <a:gd name="connsiteY0-1014" fmla="*/ 0 h 6250474"/>
              <a:gd name="connsiteX1-1015" fmla="*/ 11263634 w 11499601"/>
              <a:gd name="connsiteY1-1016" fmla="*/ 10894 h 6250474"/>
              <a:gd name="connsiteX2-1017" fmla="*/ 11499601 w 11499601"/>
              <a:gd name="connsiteY2-1018" fmla="*/ 59294 h 6250474"/>
              <a:gd name="connsiteX3-1019" fmla="*/ 11496115 w 11499601"/>
              <a:gd name="connsiteY3-1020" fmla="*/ 333210 h 6250474"/>
              <a:gd name="connsiteX4-1021" fmla="*/ 11496626 w 11499601"/>
              <a:gd name="connsiteY4-1022" fmla="*/ 801872 h 6250474"/>
              <a:gd name="connsiteX5-1023" fmla="*/ 11482477 w 11499601"/>
              <a:gd name="connsiteY5-1024" fmla="*/ 1834579 h 6250474"/>
              <a:gd name="connsiteX6-1025" fmla="*/ 11478714 w 11499601"/>
              <a:gd name="connsiteY6-1026" fmla="*/ 3520214 h 6250474"/>
              <a:gd name="connsiteX7-1027" fmla="*/ 11419375 w 11499601"/>
              <a:gd name="connsiteY7-1028" fmla="*/ 5982433 h 6250474"/>
              <a:gd name="connsiteX8-1029" fmla="*/ 5959453 w 11499601"/>
              <a:gd name="connsiteY8-1030" fmla="*/ 5973386 h 6250474"/>
              <a:gd name="connsiteX9-1031" fmla="*/ 4858766 w 11499601"/>
              <a:gd name="connsiteY9-1032" fmla="*/ 5999562 h 6250474"/>
              <a:gd name="connsiteX10-1033" fmla="*/ 3239306 w 11499601"/>
              <a:gd name="connsiteY10-1034" fmla="*/ 5972741 h 6250474"/>
              <a:gd name="connsiteX11-1035" fmla="*/ 3217554 w 11499601"/>
              <a:gd name="connsiteY11-1036" fmla="*/ 6005912 h 6250474"/>
              <a:gd name="connsiteX12-1037" fmla="*/ 3219866 w 11499601"/>
              <a:gd name="connsiteY12-1038" fmla="*/ 6250474 h 6250474"/>
              <a:gd name="connsiteX13-1039" fmla="*/ 2870715 w 11499601"/>
              <a:gd name="connsiteY13-1040" fmla="*/ 6056161 h 6250474"/>
              <a:gd name="connsiteX14-1041" fmla="*/ 2785655 w 11499601"/>
              <a:gd name="connsiteY14-1042" fmla="*/ 5972741 h 6250474"/>
              <a:gd name="connsiteX15-1043" fmla="*/ 2301504 w 11499601"/>
              <a:gd name="connsiteY15-1044" fmla="*/ 5967647 h 6250474"/>
              <a:gd name="connsiteX16-1045" fmla="*/ 666073 w 11499601"/>
              <a:gd name="connsiteY16-1046" fmla="*/ 5958571 h 6250474"/>
              <a:gd name="connsiteX17-1047" fmla="*/ 94741 w 11499601"/>
              <a:gd name="connsiteY17-1048" fmla="*/ 5957415 h 6250474"/>
              <a:gd name="connsiteX18-1049" fmla="*/ 37859 w 11499601"/>
              <a:gd name="connsiteY18-1050" fmla="*/ 5876060 h 6250474"/>
              <a:gd name="connsiteX19-1051" fmla="*/ 28975 w 11499601"/>
              <a:gd name="connsiteY19-1052" fmla="*/ 2606888 h 6250474"/>
              <a:gd name="connsiteX20-1053" fmla="*/ 33539 w 11499601"/>
              <a:gd name="connsiteY20-1054" fmla="*/ 59860 h 6250474"/>
              <a:gd name="connsiteX21-1055" fmla="*/ 39830 w 11499601"/>
              <a:gd name="connsiteY21-1056" fmla="*/ 42028 h 6250474"/>
              <a:gd name="connsiteX22-1057" fmla="*/ 88659 w 11499601"/>
              <a:gd name="connsiteY22-1058" fmla="*/ 37282 h 6250474"/>
              <a:gd name="connsiteX23-1059" fmla="*/ 301554 w 11499601"/>
              <a:gd name="connsiteY23-1060" fmla="*/ 37282 h 6250474"/>
              <a:gd name="connsiteX24-1061" fmla="*/ 416464 w 11499601"/>
              <a:gd name="connsiteY24-1062" fmla="*/ 30725 h 6250474"/>
              <a:gd name="connsiteX25-1063" fmla="*/ 907723 w 11499601"/>
              <a:gd name="connsiteY25-1064" fmla="*/ 24269 h 6250474"/>
              <a:gd name="connsiteX26-1065" fmla="*/ 3989089 w 11499601"/>
              <a:gd name="connsiteY26-1066" fmla="*/ 29653 h 6250474"/>
              <a:gd name="connsiteX27-1067" fmla="*/ 9680053 w 11499601"/>
              <a:gd name="connsiteY27-1068" fmla="*/ 0 h 6250474"/>
              <a:gd name="connsiteX0-1069" fmla="*/ 9680053 w 11499601"/>
              <a:gd name="connsiteY0-1070" fmla="*/ 0 h 6250474"/>
              <a:gd name="connsiteX1-1071" fmla="*/ 11263634 w 11499601"/>
              <a:gd name="connsiteY1-1072" fmla="*/ 10894 h 6250474"/>
              <a:gd name="connsiteX2-1073" fmla="*/ 11499601 w 11499601"/>
              <a:gd name="connsiteY2-1074" fmla="*/ 39374 h 6250474"/>
              <a:gd name="connsiteX3-1075" fmla="*/ 11496115 w 11499601"/>
              <a:gd name="connsiteY3-1076" fmla="*/ 333210 h 6250474"/>
              <a:gd name="connsiteX4-1077" fmla="*/ 11496626 w 11499601"/>
              <a:gd name="connsiteY4-1078" fmla="*/ 801872 h 6250474"/>
              <a:gd name="connsiteX5-1079" fmla="*/ 11482477 w 11499601"/>
              <a:gd name="connsiteY5-1080" fmla="*/ 1834579 h 6250474"/>
              <a:gd name="connsiteX6-1081" fmla="*/ 11478714 w 11499601"/>
              <a:gd name="connsiteY6-1082" fmla="*/ 3520214 h 6250474"/>
              <a:gd name="connsiteX7-1083" fmla="*/ 11419375 w 11499601"/>
              <a:gd name="connsiteY7-1084" fmla="*/ 5982433 h 6250474"/>
              <a:gd name="connsiteX8-1085" fmla="*/ 5959453 w 11499601"/>
              <a:gd name="connsiteY8-1086" fmla="*/ 5973386 h 6250474"/>
              <a:gd name="connsiteX9-1087" fmla="*/ 4858766 w 11499601"/>
              <a:gd name="connsiteY9-1088" fmla="*/ 5999562 h 6250474"/>
              <a:gd name="connsiteX10-1089" fmla="*/ 3239306 w 11499601"/>
              <a:gd name="connsiteY10-1090" fmla="*/ 5972741 h 6250474"/>
              <a:gd name="connsiteX11-1091" fmla="*/ 3217554 w 11499601"/>
              <a:gd name="connsiteY11-1092" fmla="*/ 6005912 h 6250474"/>
              <a:gd name="connsiteX12-1093" fmla="*/ 3219866 w 11499601"/>
              <a:gd name="connsiteY12-1094" fmla="*/ 6250474 h 6250474"/>
              <a:gd name="connsiteX13-1095" fmla="*/ 2870715 w 11499601"/>
              <a:gd name="connsiteY13-1096" fmla="*/ 6056161 h 6250474"/>
              <a:gd name="connsiteX14-1097" fmla="*/ 2785655 w 11499601"/>
              <a:gd name="connsiteY14-1098" fmla="*/ 5972741 h 6250474"/>
              <a:gd name="connsiteX15-1099" fmla="*/ 2301504 w 11499601"/>
              <a:gd name="connsiteY15-1100" fmla="*/ 5967647 h 6250474"/>
              <a:gd name="connsiteX16-1101" fmla="*/ 666073 w 11499601"/>
              <a:gd name="connsiteY16-1102" fmla="*/ 5958571 h 6250474"/>
              <a:gd name="connsiteX17-1103" fmla="*/ 94741 w 11499601"/>
              <a:gd name="connsiteY17-1104" fmla="*/ 5957415 h 6250474"/>
              <a:gd name="connsiteX18-1105" fmla="*/ 37859 w 11499601"/>
              <a:gd name="connsiteY18-1106" fmla="*/ 5876060 h 6250474"/>
              <a:gd name="connsiteX19-1107" fmla="*/ 28975 w 11499601"/>
              <a:gd name="connsiteY19-1108" fmla="*/ 2606888 h 6250474"/>
              <a:gd name="connsiteX20-1109" fmla="*/ 33539 w 11499601"/>
              <a:gd name="connsiteY20-1110" fmla="*/ 59860 h 6250474"/>
              <a:gd name="connsiteX21-1111" fmla="*/ 39830 w 11499601"/>
              <a:gd name="connsiteY21-1112" fmla="*/ 42028 h 6250474"/>
              <a:gd name="connsiteX22-1113" fmla="*/ 88659 w 11499601"/>
              <a:gd name="connsiteY22-1114" fmla="*/ 37282 h 6250474"/>
              <a:gd name="connsiteX23-1115" fmla="*/ 301554 w 11499601"/>
              <a:gd name="connsiteY23-1116" fmla="*/ 37282 h 6250474"/>
              <a:gd name="connsiteX24-1117" fmla="*/ 416464 w 11499601"/>
              <a:gd name="connsiteY24-1118" fmla="*/ 30725 h 6250474"/>
              <a:gd name="connsiteX25-1119" fmla="*/ 907723 w 11499601"/>
              <a:gd name="connsiteY25-1120" fmla="*/ 24269 h 6250474"/>
              <a:gd name="connsiteX26-1121" fmla="*/ 3989089 w 11499601"/>
              <a:gd name="connsiteY26-1122" fmla="*/ 29653 h 6250474"/>
              <a:gd name="connsiteX27-1123" fmla="*/ 9680053 w 11499601"/>
              <a:gd name="connsiteY27-1124" fmla="*/ 0 h 6250474"/>
              <a:gd name="connsiteX0-1125" fmla="*/ 9680053 w 11499601"/>
              <a:gd name="connsiteY0-1126" fmla="*/ 0 h 6250474"/>
              <a:gd name="connsiteX1-1127" fmla="*/ 11263634 w 11499601"/>
              <a:gd name="connsiteY1-1128" fmla="*/ 10894 h 6250474"/>
              <a:gd name="connsiteX2-1129" fmla="*/ 11499601 w 11499601"/>
              <a:gd name="connsiteY2-1130" fmla="*/ 39374 h 6250474"/>
              <a:gd name="connsiteX3-1131" fmla="*/ 11496115 w 11499601"/>
              <a:gd name="connsiteY3-1132" fmla="*/ 333210 h 6250474"/>
              <a:gd name="connsiteX4-1133" fmla="*/ 11496626 w 11499601"/>
              <a:gd name="connsiteY4-1134" fmla="*/ 801872 h 6250474"/>
              <a:gd name="connsiteX5-1135" fmla="*/ 11482477 w 11499601"/>
              <a:gd name="connsiteY5-1136" fmla="*/ 1834579 h 6250474"/>
              <a:gd name="connsiteX6-1137" fmla="*/ 11478714 w 11499601"/>
              <a:gd name="connsiteY6-1138" fmla="*/ 3520214 h 6250474"/>
              <a:gd name="connsiteX7-1139" fmla="*/ 11419375 w 11499601"/>
              <a:gd name="connsiteY7-1140" fmla="*/ 5982433 h 6250474"/>
              <a:gd name="connsiteX8-1141" fmla="*/ 5959453 w 11499601"/>
              <a:gd name="connsiteY8-1142" fmla="*/ 5973386 h 6250474"/>
              <a:gd name="connsiteX9-1143" fmla="*/ 4858766 w 11499601"/>
              <a:gd name="connsiteY9-1144" fmla="*/ 5999562 h 6250474"/>
              <a:gd name="connsiteX10-1145" fmla="*/ 3239306 w 11499601"/>
              <a:gd name="connsiteY10-1146" fmla="*/ 5972741 h 6250474"/>
              <a:gd name="connsiteX11-1147" fmla="*/ 3217554 w 11499601"/>
              <a:gd name="connsiteY11-1148" fmla="*/ 6005912 h 6250474"/>
              <a:gd name="connsiteX12-1149" fmla="*/ 3219866 w 11499601"/>
              <a:gd name="connsiteY12-1150" fmla="*/ 6250474 h 6250474"/>
              <a:gd name="connsiteX13-1151" fmla="*/ 2870715 w 11499601"/>
              <a:gd name="connsiteY13-1152" fmla="*/ 6056161 h 6250474"/>
              <a:gd name="connsiteX14-1153" fmla="*/ 2785655 w 11499601"/>
              <a:gd name="connsiteY14-1154" fmla="*/ 5972741 h 6250474"/>
              <a:gd name="connsiteX15-1155" fmla="*/ 2301504 w 11499601"/>
              <a:gd name="connsiteY15-1156" fmla="*/ 5967647 h 6250474"/>
              <a:gd name="connsiteX16-1157" fmla="*/ 666073 w 11499601"/>
              <a:gd name="connsiteY16-1158" fmla="*/ 5958571 h 6250474"/>
              <a:gd name="connsiteX17-1159" fmla="*/ 94741 w 11499601"/>
              <a:gd name="connsiteY17-1160" fmla="*/ 5957415 h 6250474"/>
              <a:gd name="connsiteX18-1161" fmla="*/ 37859 w 11499601"/>
              <a:gd name="connsiteY18-1162" fmla="*/ 5876060 h 6250474"/>
              <a:gd name="connsiteX19-1163" fmla="*/ 28975 w 11499601"/>
              <a:gd name="connsiteY19-1164" fmla="*/ 2606888 h 6250474"/>
              <a:gd name="connsiteX20-1165" fmla="*/ 33539 w 11499601"/>
              <a:gd name="connsiteY20-1166" fmla="*/ 59860 h 6250474"/>
              <a:gd name="connsiteX21-1167" fmla="*/ 39830 w 11499601"/>
              <a:gd name="connsiteY21-1168" fmla="*/ 42028 h 6250474"/>
              <a:gd name="connsiteX22-1169" fmla="*/ 88659 w 11499601"/>
              <a:gd name="connsiteY22-1170" fmla="*/ 37282 h 6250474"/>
              <a:gd name="connsiteX23-1171" fmla="*/ 301554 w 11499601"/>
              <a:gd name="connsiteY23-1172" fmla="*/ 37282 h 6250474"/>
              <a:gd name="connsiteX24-1173" fmla="*/ 416464 w 11499601"/>
              <a:gd name="connsiteY24-1174" fmla="*/ 30725 h 6250474"/>
              <a:gd name="connsiteX25-1175" fmla="*/ 907723 w 11499601"/>
              <a:gd name="connsiteY25-1176" fmla="*/ 24269 h 6250474"/>
              <a:gd name="connsiteX26-1177" fmla="*/ 3989089 w 11499601"/>
              <a:gd name="connsiteY26-1178" fmla="*/ 29653 h 6250474"/>
              <a:gd name="connsiteX27-1179" fmla="*/ 9680053 w 11499601"/>
              <a:gd name="connsiteY27-1180" fmla="*/ 0 h 6250474"/>
              <a:gd name="connsiteX0-1181" fmla="*/ 9680053 w 11499601"/>
              <a:gd name="connsiteY0-1182" fmla="*/ 0 h 6250474"/>
              <a:gd name="connsiteX1-1183" fmla="*/ 11263634 w 11499601"/>
              <a:gd name="connsiteY1-1184" fmla="*/ 10894 h 6250474"/>
              <a:gd name="connsiteX2-1185" fmla="*/ 11499601 w 11499601"/>
              <a:gd name="connsiteY2-1186" fmla="*/ 39374 h 6250474"/>
              <a:gd name="connsiteX3-1187" fmla="*/ 11491172 w 11499601"/>
              <a:gd name="connsiteY3-1188" fmla="*/ 313290 h 6250474"/>
              <a:gd name="connsiteX4-1189" fmla="*/ 11496626 w 11499601"/>
              <a:gd name="connsiteY4-1190" fmla="*/ 801872 h 6250474"/>
              <a:gd name="connsiteX5-1191" fmla="*/ 11482477 w 11499601"/>
              <a:gd name="connsiteY5-1192" fmla="*/ 1834579 h 6250474"/>
              <a:gd name="connsiteX6-1193" fmla="*/ 11478714 w 11499601"/>
              <a:gd name="connsiteY6-1194" fmla="*/ 3520214 h 6250474"/>
              <a:gd name="connsiteX7-1195" fmla="*/ 11419375 w 11499601"/>
              <a:gd name="connsiteY7-1196" fmla="*/ 5982433 h 6250474"/>
              <a:gd name="connsiteX8-1197" fmla="*/ 5959453 w 11499601"/>
              <a:gd name="connsiteY8-1198" fmla="*/ 5973386 h 6250474"/>
              <a:gd name="connsiteX9-1199" fmla="*/ 4858766 w 11499601"/>
              <a:gd name="connsiteY9-1200" fmla="*/ 5999562 h 6250474"/>
              <a:gd name="connsiteX10-1201" fmla="*/ 3239306 w 11499601"/>
              <a:gd name="connsiteY10-1202" fmla="*/ 5972741 h 6250474"/>
              <a:gd name="connsiteX11-1203" fmla="*/ 3217554 w 11499601"/>
              <a:gd name="connsiteY11-1204" fmla="*/ 6005912 h 6250474"/>
              <a:gd name="connsiteX12-1205" fmla="*/ 3219866 w 11499601"/>
              <a:gd name="connsiteY12-1206" fmla="*/ 6250474 h 6250474"/>
              <a:gd name="connsiteX13-1207" fmla="*/ 2870715 w 11499601"/>
              <a:gd name="connsiteY13-1208" fmla="*/ 6056161 h 6250474"/>
              <a:gd name="connsiteX14-1209" fmla="*/ 2785655 w 11499601"/>
              <a:gd name="connsiteY14-1210" fmla="*/ 5972741 h 6250474"/>
              <a:gd name="connsiteX15-1211" fmla="*/ 2301504 w 11499601"/>
              <a:gd name="connsiteY15-1212" fmla="*/ 5967647 h 6250474"/>
              <a:gd name="connsiteX16-1213" fmla="*/ 666073 w 11499601"/>
              <a:gd name="connsiteY16-1214" fmla="*/ 5958571 h 6250474"/>
              <a:gd name="connsiteX17-1215" fmla="*/ 94741 w 11499601"/>
              <a:gd name="connsiteY17-1216" fmla="*/ 5957415 h 6250474"/>
              <a:gd name="connsiteX18-1217" fmla="*/ 37859 w 11499601"/>
              <a:gd name="connsiteY18-1218" fmla="*/ 5876060 h 6250474"/>
              <a:gd name="connsiteX19-1219" fmla="*/ 28975 w 11499601"/>
              <a:gd name="connsiteY19-1220" fmla="*/ 2606888 h 6250474"/>
              <a:gd name="connsiteX20-1221" fmla="*/ 33539 w 11499601"/>
              <a:gd name="connsiteY20-1222" fmla="*/ 59860 h 6250474"/>
              <a:gd name="connsiteX21-1223" fmla="*/ 39830 w 11499601"/>
              <a:gd name="connsiteY21-1224" fmla="*/ 42028 h 6250474"/>
              <a:gd name="connsiteX22-1225" fmla="*/ 88659 w 11499601"/>
              <a:gd name="connsiteY22-1226" fmla="*/ 37282 h 6250474"/>
              <a:gd name="connsiteX23-1227" fmla="*/ 301554 w 11499601"/>
              <a:gd name="connsiteY23-1228" fmla="*/ 37282 h 6250474"/>
              <a:gd name="connsiteX24-1229" fmla="*/ 416464 w 11499601"/>
              <a:gd name="connsiteY24-1230" fmla="*/ 30725 h 6250474"/>
              <a:gd name="connsiteX25-1231" fmla="*/ 907723 w 11499601"/>
              <a:gd name="connsiteY25-1232" fmla="*/ 24269 h 6250474"/>
              <a:gd name="connsiteX26-1233" fmla="*/ 3989089 w 11499601"/>
              <a:gd name="connsiteY26-1234" fmla="*/ 29653 h 6250474"/>
              <a:gd name="connsiteX27-1235" fmla="*/ 9680053 w 11499601"/>
              <a:gd name="connsiteY27-1236" fmla="*/ 0 h 62504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7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7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niharika-chunduru.shinyapps.io/Yelp-Bakeries-Analysis/"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niharika-chunduru.shinyapps.io/Yelp-Bakeries-Analysis/"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s://niharika-chunduru.shinyapps.io/Yelp-Bakeries-Analysi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8.xml"/><Relationship Id="rId1" Type="http://schemas.openxmlformats.org/officeDocument/2006/relationships/tags" Target="../tags/tag1.xml"/><Relationship Id="rId5" Type="http://schemas.openxmlformats.org/officeDocument/2006/relationships/hyperlink" Target="https://niharika-chunduru.shinyapps.io/Yelp-Bakeries-Analysis/" TargetMode="Externa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niharika-chunduru.shinyapps.io/Yelp-Bakeries-Analysi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hyperlink" Target="https://niharika-chunduru.shinyapps.io/Yelp-Bakeries-Analysi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niharika-chunduru.shinyapps.io/Yelp-Bakeries-Analysi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8.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hyperlink" Target="https://niharika-chunduru.shinyapps.io/Yelp-Bakeries-Analysi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niharika-chunduru.shinyapps.io/Yelp-Bakeries-Analysis/"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ake stand filled with cupcakes"/>
          <p:cNvPicPr>
            <a:picLocks noChangeAspect="1"/>
          </p:cNvPicPr>
          <p:nvPr/>
        </p:nvPicPr>
        <p:blipFill rotWithShape="1">
          <a:blip r:embed="rId2">
            <a:extLst>
              <a:ext uri="{96DAC541-7B7A-43D3-8B79-37D633B846F1}">
                <asvg:svgBlip xmlns:asvg="http://schemas.microsoft.com/office/drawing/2016/SVG/main" r:embed="rId3"/>
              </a:ext>
            </a:extLst>
          </a:blip>
          <a:srcRect l="-1" t="6477" r="12469" b="21875"/>
          <a:stretch>
            <a:fillRect/>
          </a:stretch>
        </p:blipFill>
        <p:spPr>
          <a:xfrm>
            <a:off x="3477421" y="-135082"/>
            <a:ext cx="8378312" cy="6858000"/>
          </a:xfrm>
          <a:prstGeom prst="rect">
            <a:avLst/>
          </a:prstGeom>
        </p:spPr>
      </p:pic>
      <p:sp>
        <p:nvSpPr>
          <p:cNvPr id="11" name="Freeform: Shape 10"/>
          <p:cNvSpPr>
            <a:spLocks noGrp="1" noRot="1" noChangeAspect="1" noMove="1" noResize="1" noEditPoints="1" noAdjustHandles="1" noChangeArrowheads="1" noChangeShapeType="1" noTextEdit="1"/>
          </p:cNvSpPr>
          <p:nvPr/>
        </p:nvSpPr>
        <p:spPr>
          <a:xfrm rot="492448" flipH="1" flipV="1">
            <a:off x="399987" y="694217"/>
            <a:ext cx="3909320" cy="5385644"/>
          </a:xfrm>
          <a:custGeom>
            <a:avLst/>
            <a:gdLst>
              <a:gd name="connsiteX0" fmla="*/ 6058 w 823258"/>
              <a:gd name="connsiteY0" fmla="*/ 673615 h 1272110"/>
              <a:gd name="connsiteX1" fmla="*/ 112452 w 823258"/>
              <a:gd name="connsiteY1" fmla="*/ 471685 h 1272110"/>
              <a:gd name="connsiteX2" fmla="*/ 94736 w 823258"/>
              <a:gd name="connsiteY2" fmla="*/ 159741 h 1272110"/>
              <a:gd name="connsiteX3" fmla="*/ 229419 w 823258"/>
              <a:gd name="connsiteY3" fmla="*/ 14485 h 1272110"/>
              <a:gd name="connsiteX4" fmla="*/ 580225 w 823258"/>
              <a:gd name="connsiteY4" fmla="*/ 3817 h 1272110"/>
              <a:gd name="connsiteX5" fmla="*/ 736149 w 823258"/>
              <a:gd name="connsiteY5" fmla="*/ 195174 h 1272110"/>
              <a:gd name="connsiteX6" fmla="*/ 823017 w 823258"/>
              <a:gd name="connsiteY6" fmla="*/ 912026 h 1272110"/>
              <a:gd name="connsiteX7" fmla="*/ 743293 w 823258"/>
              <a:gd name="connsiteY7" fmla="*/ 1196443 h 1272110"/>
              <a:gd name="connsiteX8" fmla="*/ 310858 w 823258"/>
              <a:gd name="connsiteY8" fmla="*/ 1251402 h 1272110"/>
              <a:gd name="connsiteX9" fmla="*/ 133693 w 823258"/>
              <a:gd name="connsiteY9" fmla="*/ 1020992 h 1272110"/>
              <a:gd name="connsiteX10" fmla="*/ 126549 w 823258"/>
              <a:gd name="connsiteY10" fmla="*/ 606369 h 1272110"/>
              <a:gd name="connsiteX11" fmla="*/ 6058 w 823258"/>
              <a:gd name="connsiteY11" fmla="*/ 673615 h 1272110"/>
              <a:gd name="connsiteX0-1" fmla="*/ 6097 w 846673"/>
              <a:gd name="connsiteY0-2" fmla="*/ 673624 h 1266490"/>
              <a:gd name="connsiteX1-3" fmla="*/ 112491 w 846673"/>
              <a:gd name="connsiteY1-4" fmla="*/ 471694 h 1266490"/>
              <a:gd name="connsiteX2-5" fmla="*/ 94775 w 846673"/>
              <a:gd name="connsiteY2-6" fmla="*/ 159750 h 1266490"/>
              <a:gd name="connsiteX3-7" fmla="*/ 229458 w 846673"/>
              <a:gd name="connsiteY3-8" fmla="*/ 14494 h 1266490"/>
              <a:gd name="connsiteX4-9" fmla="*/ 580264 w 846673"/>
              <a:gd name="connsiteY4-10" fmla="*/ 3826 h 1266490"/>
              <a:gd name="connsiteX5-11" fmla="*/ 736188 w 846673"/>
              <a:gd name="connsiteY5-12" fmla="*/ 195183 h 1266490"/>
              <a:gd name="connsiteX6-13" fmla="*/ 823056 w 846673"/>
              <a:gd name="connsiteY6-14" fmla="*/ 912035 h 1266490"/>
              <a:gd name="connsiteX7-15" fmla="*/ 795891 w 846673"/>
              <a:gd name="connsiteY7-16" fmla="*/ 1213658 h 1266490"/>
              <a:gd name="connsiteX8-17" fmla="*/ 310897 w 846673"/>
              <a:gd name="connsiteY8-18" fmla="*/ 1251411 h 1266490"/>
              <a:gd name="connsiteX9-19" fmla="*/ 133732 w 846673"/>
              <a:gd name="connsiteY9-20" fmla="*/ 1021001 h 1266490"/>
              <a:gd name="connsiteX10-21" fmla="*/ 126588 w 846673"/>
              <a:gd name="connsiteY10-22" fmla="*/ 606378 h 1266490"/>
              <a:gd name="connsiteX11-23" fmla="*/ 6097 w 846673"/>
              <a:gd name="connsiteY11-24" fmla="*/ 673624 h 1266490"/>
              <a:gd name="connsiteX0-25" fmla="*/ 6097 w 849914"/>
              <a:gd name="connsiteY0-26" fmla="*/ 673624 h 1273207"/>
              <a:gd name="connsiteX1-27" fmla="*/ 112491 w 849914"/>
              <a:gd name="connsiteY1-28" fmla="*/ 471694 h 1273207"/>
              <a:gd name="connsiteX2-29" fmla="*/ 94775 w 849914"/>
              <a:gd name="connsiteY2-30" fmla="*/ 159750 h 1273207"/>
              <a:gd name="connsiteX3-31" fmla="*/ 229458 w 849914"/>
              <a:gd name="connsiteY3-32" fmla="*/ 14494 h 1273207"/>
              <a:gd name="connsiteX4-33" fmla="*/ 580264 w 849914"/>
              <a:gd name="connsiteY4-34" fmla="*/ 3826 h 1273207"/>
              <a:gd name="connsiteX5-35" fmla="*/ 736188 w 849914"/>
              <a:gd name="connsiteY5-36" fmla="*/ 195183 h 1273207"/>
              <a:gd name="connsiteX6-37" fmla="*/ 823056 w 849914"/>
              <a:gd name="connsiteY6-38" fmla="*/ 912035 h 1273207"/>
              <a:gd name="connsiteX7-39" fmla="*/ 795891 w 849914"/>
              <a:gd name="connsiteY7-40" fmla="*/ 1213658 h 1273207"/>
              <a:gd name="connsiteX8-41" fmla="*/ 248636 w 849914"/>
              <a:gd name="connsiteY8-42" fmla="*/ 1257509 h 1273207"/>
              <a:gd name="connsiteX9-43" fmla="*/ 133732 w 849914"/>
              <a:gd name="connsiteY9-44" fmla="*/ 1021001 h 1273207"/>
              <a:gd name="connsiteX10-45" fmla="*/ 126588 w 849914"/>
              <a:gd name="connsiteY10-46" fmla="*/ 606378 h 1273207"/>
              <a:gd name="connsiteX11-47" fmla="*/ 6097 w 849914"/>
              <a:gd name="connsiteY11-48" fmla="*/ 673624 h 1273207"/>
              <a:gd name="connsiteX0-49" fmla="*/ 6097 w 857388"/>
              <a:gd name="connsiteY0-50" fmla="*/ 673624 h 1273231"/>
              <a:gd name="connsiteX1-51" fmla="*/ 112491 w 857388"/>
              <a:gd name="connsiteY1-52" fmla="*/ 471694 h 1273231"/>
              <a:gd name="connsiteX2-53" fmla="*/ 94775 w 857388"/>
              <a:gd name="connsiteY2-54" fmla="*/ 159750 h 1273231"/>
              <a:gd name="connsiteX3-55" fmla="*/ 229458 w 857388"/>
              <a:gd name="connsiteY3-56" fmla="*/ 14494 h 1273231"/>
              <a:gd name="connsiteX4-57" fmla="*/ 580264 w 857388"/>
              <a:gd name="connsiteY4-58" fmla="*/ 3826 h 1273231"/>
              <a:gd name="connsiteX5-59" fmla="*/ 736188 w 857388"/>
              <a:gd name="connsiteY5-60" fmla="*/ 195183 h 1273231"/>
              <a:gd name="connsiteX6-61" fmla="*/ 837750 w 857388"/>
              <a:gd name="connsiteY6-62" fmla="*/ 911367 h 1273231"/>
              <a:gd name="connsiteX7-63" fmla="*/ 795891 w 857388"/>
              <a:gd name="connsiteY7-64" fmla="*/ 1213658 h 1273231"/>
              <a:gd name="connsiteX8-65" fmla="*/ 248636 w 857388"/>
              <a:gd name="connsiteY8-66" fmla="*/ 1257509 h 1273231"/>
              <a:gd name="connsiteX9-67" fmla="*/ 133732 w 857388"/>
              <a:gd name="connsiteY9-68" fmla="*/ 1021001 h 1273231"/>
              <a:gd name="connsiteX10-69" fmla="*/ 126588 w 857388"/>
              <a:gd name="connsiteY10-70" fmla="*/ 606378 h 1273231"/>
              <a:gd name="connsiteX11-71" fmla="*/ 6097 w 857388"/>
              <a:gd name="connsiteY11-72" fmla="*/ 673624 h 1273231"/>
              <a:gd name="connsiteX0-73" fmla="*/ 6097 w 859776"/>
              <a:gd name="connsiteY0-74" fmla="*/ 673624 h 1273231"/>
              <a:gd name="connsiteX1-75" fmla="*/ 112491 w 859776"/>
              <a:gd name="connsiteY1-76" fmla="*/ 471694 h 1273231"/>
              <a:gd name="connsiteX2-77" fmla="*/ 94775 w 859776"/>
              <a:gd name="connsiteY2-78" fmla="*/ 159750 h 1273231"/>
              <a:gd name="connsiteX3-79" fmla="*/ 229458 w 859776"/>
              <a:gd name="connsiteY3-80" fmla="*/ 14494 h 1273231"/>
              <a:gd name="connsiteX4-81" fmla="*/ 580264 w 859776"/>
              <a:gd name="connsiteY4-82" fmla="*/ 3826 h 1273231"/>
              <a:gd name="connsiteX5-83" fmla="*/ 736188 w 859776"/>
              <a:gd name="connsiteY5-84" fmla="*/ 195183 h 1273231"/>
              <a:gd name="connsiteX6-85" fmla="*/ 837750 w 859776"/>
              <a:gd name="connsiteY6-86" fmla="*/ 911367 h 1273231"/>
              <a:gd name="connsiteX7-87" fmla="*/ 795891 w 859776"/>
              <a:gd name="connsiteY7-88" fmla="*/ 1213658 h 1273231"/>
              <a:gd name="connsiteX8-89" fmla="*/ 248636 w 859776"/>
              <a:gd name="connsiteY8-90" fmla="*/ 1257509 h 1273231"/>
              <a:gd name="connsiteX9-91" fmla="*/ 133732 w 859776"/>
              <a:gd name="connsiteY9-92" fmla="*/ 1021001 h 1273231"/>
              <a:gd name="connsiteX10-93" fmla="*/ 126588 w 859776"/>
              <a:gd name="connsiteY10-94" fmla="*/ 606378 h 1273231"/>
              <a:gd name="connsiteX11-95" fmla="*/ 6097 w 859776"/>
              <a:gd name="connsiteY11-96" fmla="*/ 673624 h 1273231"/>
              <a:gd name="connsiteX0-97" fmla="*/ 6097 w 863219"/>
              <a:gd name="connsiteY0-98" fmla="*/ 673624 h 1273231"/>
              <a:gd name="connsiteX1-99" fmla="*/ 112491 w 863219"/>
              <a:gd name="connsiteY1-100" fmla="*/ 471694 h 1273231"/>
              <a:gd name="connsiteX2-101" fmla="*/ 94775 w 863219"/>
              <a:gd name="connsiteY2-102" fmla="*/ 159750 h 1273231"/>
              <a:gd name="connsiteX3-103" fmla="*/ 229458 w 863219"/>
              <a:gd name="connsiteY3-104" fmla="*/ 14494 h 1273231"/>
              <a:gd name="connsiteX4-105" fmla="*/ 580264 w 863219"/>
              <a:gd name="connsiteY4-106" fmla="*/ 3826 h 1273231"/>
              <a:gd name="connsiteX5-107" fmla="*/ 736188 w 863219"/>
              <a:gd name="connsiteY5-108" fmla="*/ 195183 h 1273231"/>
              <a:gd name="connsiteX6-109" fmla="*/ 837750 w 863219"/>
              <a:gd name="connsiteY6-110" fmla="*/ 911367 h 1273231"/>
              <a:gd name="connsiteX7-111" fmla="*/ 795891 w 863219"/>
              <a:gd name="connsiteY7-112" fmla="*/ 1213658 h 1273231"/>
              <a:gd name="connsiteX8-113" fmla="*/ 248636 w 863219"/>
              <a:gd name="connsiteY8-114" fmla="*/ 1257509 h 1273231"/>
              <a:gd name="connsiteX9-115" fmla="*/ 133732 w 863219"/>
              <a:gd name="connsiteY9-116" fmla="*/ 1021001 h 1273231"/>
              <a:gd name="connsiteX10-117" fmla="*/ 126588 w 863219"/>
              <a:gd name="connsiteY10-118" fmla="*/ 606378 h 1273231"/>
              <a:gd name="connsiteX11-119" fmla="*/ 6097 w 863219"/>
              <a:gd name="connsiteY11-120" fmla="*/ 673624 h 1273231"/>
              <a:gd name="connsiteX0-121" fmla="*/ 6097 w 865261"/>
              <a:gd name="connsiteY0-122" fmla="*/ 673624 h 1271255"/>
              <a:gd name="connsiteX1-123" fmla="*/ 112491 w 865261"/>
              <a:gd name="connsiteY1-124" fmla="*/ 471694 h 1271255"/>
              <a:gd name="connsiteX2-125" fmla="*/ 94775 w 865261"/>
              <a:gd name="connsiteY2-126" fmla="*/ 159750 h 1271255"/>
              <a:gd name="connsiteX3-127" fmla="*/ 229458 w 865261"/>
              <a:gd name="connsiteY3-128" fmla="*/ 14494 h 1271255"/>
              <a:gd name="connsiteX4-129" fmla="*/ 580264 w 865261"/>
              <a:gd name="connsiteY4-130" fmla="*/ 3826 h 1271255"/>
              <a:gd name="connsiteX5-131" fmla="*/ 736188 w 865261"/>
              <a:gd name="connsiteY5-132" fmla="*/ 195183 h 1271255"/>
              <a:gd name="connsiteX6-133" fmla="*/ 841141 w 865261"/>
              <a:gd name="connsiteY6-134" fmla="*/ 970003 h 1271255"/>
              <a:gd name="connsiteX7-135" fmla="*/ 795891 w 865261"/>
              <a:gd name="connsiteY7-136" fmla="*/ 1213658 h 1271255"/>
              <a:gd name="connsiteX8-137" fmla="*/ 248636 w 865261"/>
              <a:gd name="connsiteY8-138" fmla="*/ 1257509 h 1271255"/>
              <a:gd name="connsiteX9-139" fmla="*/ 133732 w 865261"/>
              <a:gd name="connsiteY9-140" fmla="*/ 1021001 h 1271255"/>
              <a:gd name="connsiteX10-141" fmla="*/ 126588 w 865261"/>
              <a:gd name="connsiteY10-142" fmla="*/ 606378 h 1271255"/>
              <a:gd name="connsiteX11-143" fmla="*/ 6097 w 865261"/>
              <a:gd name="connsiteY11-144" fmla="*/ 673624 h 1271255"/>
              <a:gd name="connsiteX0-145" fmla="*/ 6097 w 860021"/>
              <a:gd name="connsiteY0-146" fmla="*/ 673624 h 1279428"/>
              <a:gd name="connsiteX1-147" fmla="*/ 112491 w 860021"/>
              <a:gd name="connsiteY1-148" fmla="*/ 471694 h 1279428"/>
              <a:gd name="connsiteX2-149" fmla="*/ 94775 w 860021"/>
              <a:gd name="connsiteY2-150" fmla="*/ 159750 h 1279428"/>
              <a:gd name="connsiteX3-151" fmla="*/ 229458 w 860021"/>
              <a:gd name="connsiteY3-152" fmla="*/ 14494 h 1279428"/>
              <a:gd name="connsiteX4-153" fmla="*/ 580264 w 860021"/>
              <a:gd name="connsiteY4-154" fmla="*/ 3826 h 1279428"/>
              <a:gd name="connsiteX5-155" fmla="*/ 736188 w 860021"/>
              <a:gd name="connsiteY5-156" fmla="*/ 195183 h 1279428"/>
              <a:gd name="connsiteX6-157" fmla="*/ 841141 w 860021"/>
              <a:gd name="connsiteY6-158" fmla="*/ 970003 h 1279428"/>
              <a:gd name="connsiteX7-159" fmla="*/ 797210 w 860021"/>
              <a:gd name="connsiteY7-160" fmla="*/ 1236461 h 1279428"/>
              <a:gd name="connsiteX8-161" fmla="*/ 248636 w 860021"/>
              <a:gd name="connsiteY8-162" fmla="*/ 1257509 h 1279428"/>
              <a:gd name="connsiteX9-163" fmla="*/ 133732 w 860021"/>
              <a:gd name="connsiteY9-164" fmla="*/ 1021001 h 1279428"/>
              <a:gd name="connsiteX10-165" fmla="*/ 126588 w 860021"/>
              <a:gd name="connsiteY10-166" fmla="*/ 606378 h 1279428"/>
              <a:gd name="connsiteX11-167" fmla="*/ 6097 w 860021"/>
              <a:gd name="connsiteY11-168" fmla="*/ 673624 h 1279428"/>
              <a:gd name="connsiteX0-169" fmla="*/ 6097 w 860380"/>
              <a:gd name="connsiteY0-170" fmla="*/ 679490 h 1285294"/>
              <a:gd name="connsiteX1-171" fmla="*/ 112491 w 860380"/>
              <a:gd name="connsiteY1-172" fmla="*/ 477560 h 1285294"/>
              <a:gd name="connsiteX2-173" fmla="*/ 94775 w 860380"/>
              <a:gd name="connsiteY2-174" fmla="*/ 165616 h 1285294"/>
              <a:gd name="connsiteX3-175" fmla="*/ 229458 w 860380"/>
              <a:gd name="connsiteY3-176" fmla="*/ 20360 h 1285294"/>
              <a:gd name="connsiteX4-177" fmla="*/ 580264 w 860380"/>
              <a:gd name="connsiteY4-178" fmla="*/ 9692 h 1285294"/>
              <a:gd name="connsiteX5-179" fmla="*/ 730442 w 860380"/>
              <a:gd name="connsiteY5-180" fmla="*/ 165383 h 1285294"/>
              <a:gd name="connsiteX6-181" fmla="*/ 841141 w 860380"/>
              <a:gd name="connsiteY6-182" fmla="*/ 975869 h 1285294"/>
              <a:gd name="connsiteX7-183" fmla="*/ 797210 w 860380"/>
              <a:gd name="connsiteY7-184" fmla="*/ 1242327 h 1285294"/>
              <a:gd name="connsiteX8-185" fmla="*/ 248636 w 860380"/>
              <a:gd name="connsiteY8-186" fmla="*/ 1263375 h 1285294"/>
              <a:gd name="connsiteX9-187" fmla="*/ 133732 w 860380"/>
              <a:gd name="connsiteY9-188" fmla="*/ 1026867 h 1285294"/>
              <a:gd name="connsiteX10-189" fmla="*/ 126588 w 860380"/>
              <a:gd name="connsiteY10-190" fmla="*/ 612244 h 1285294"/>
              <a:gd name="connsiteX11-191" fmla="*/ 6097 w 860380"/>
              <a:gd name="connsiteY11-192" fmla="*/ 679490 h 1285294"/>
              <a:gd name="connsiteX0-193" fmla="*/ 6097 w 881639"/>
              <a:gd name="connsiteY0-194" fmla="*/ 679490 h 1286194"/>
              <a:gd name="connsiteX1-195" fmla="*/ 112491 w 881639"/>
              <a:gd name="connsiteY1-196" fmla="*/ 477560 h 1286194"/>
              <a:gd name="connsiteX2-197" fmla="*/ 94775 w 881639"/>
              <a:gd name="connsiteY2-198" fmla="*/ 165616 h 1286194"/>
              <a:gd name="connsiteX3-199" fmla="*/ 229458 w 881639"/>
              <a:gd name="connsiteY3-200" fmla="*/ 20360 h 1286194"/>
              <a:gd name="connsiteX4-201" fmla="*/ 580264 w 881639"/>
              <a:gd name="connsiteY4-202" fmla="*/ 9692 h 1286194"/>
              <a:gd name="connsiteX5-203" fmla="*/ 730442 w 881639"/>
              <a:gd name="connsiteY5-204" fmla="*/ 165383 h 1286194"/>
              <a:gd name="connsiteX6-205" fmla="*/ 873260 w 881639"/>
              <a:gd name="connsiteY6-206" fmla="*/ 958078 h 1286194"/>
              <a:gd name="connsiteX7-207" fmla="*/ 797210 w 881639"/>
              <a:gd name="connsiteY7-208" fmla="*/ 1242327 h 1286194"/>
              <a:gd name="connsiteX8-209" fmla="*/ 248636 w 881639"/>
              <a:gd name="connsiteY8-210" fmla="*/ 1263375 h 1286194"/>
              <a:gd name="connsiteX9-211" fmla="*/ 133732 w 881639"/>
              <a:gd name="connsiteY9-212" fmla="*/ 1026867 h 1286194"/>
              <a:gd name="connsiteX10-213" fmla="*/ 126588 w 881639"/>
              <a:gd name="connsiteY10-214" fmla="*/ 612244 h 1286194"/>
              <a:gd name="connsiteX11-215" fmla="*/ 6097 w 881639"/>
              <a:gd name="connsiteY11-216" fmla="*/ 679490 h 1286194"/>
              <a:gd name="connsiteX0-217" fmla="*/ 6216 w 881758"/>
              <a:gd name="connsiteY0-218" fmla="*/ 679490 h 1286194"/>
              <a:gd name="connsiteX1-219" fmla="*/ 110067 w 881758"/>
              <a:gd name="connsiteY1-220" fmla="*/ 369894 h 1286194"/>
              <a:gd name="connsiteX2-221" fmla="*/ 94894 w 881758"/>
              <a:gd name="connsiteY2-222" fmla="*/ 165616 h 1286194"/>
              <a:gd name="connsiteX3-223" fmla="*/ 229577 w 881758"/>
              <a:gd name="connsiteY3-224" fmla="*/ 20360 h 1286194"/>
              <a:gd name="connsiteX4-225" fmla="*/ 580383 w 881758"/>
              <a:gd name="connsiteY4-226" fmla="*/ 9692 h 1286194"/>
              <a:gd name="connsiteX5-227" fmla="*/ 730561 w 881758"/>
              <a:gd name="connsiteY5-228" fmla="*/ 165383 h 1286194"/>
              <a:gd name="connsiteX6-229" fmla="*/ 873379 w 881758"/>
              <a:gd name="connsiteY6-230" fmla="*/ 958078 h 1286194"/>
              <a:gd name="connsiteX7-231" fmla="*/ 797329 w 881758"/>
              <a:gd name="connsiteY7-232" fmla="*/ 1242327 h 1286194"/>
              <a:gd name="connsiteX8-233" fmla="*/ 248755 w 881758"/>
              <a:gd name="connsiteY8-234" fmla="*/ 1263375 h 1286194"/>
              <a:gd name="connsiteX9-235" fmla="*/ 133851 w 881758"/>
              <a:gd name="connsiteY9-236" fmla="*/ 1026867 h 1286194"/>
              <a:gd name="connsiteX10-237" fmla="*/ 126707 w 881758"/>
              <a:gd name="connsiteY10-238" fmla="*/ 612244 h 1286194"/>
              <a:gd name="connsiteX11-239" fmla="*/ 6216 w 881758"/>
              <a:gd name="connsiteY11-240" fmla="*/ 679490 h 1286194"/>
              <a:gd name="connsiteX0-241" fmla="*/ 6216 w 881758"/>
              <a:gd name="connsiteY0-242" fmla="*/ 679490 h 1286194"/>
              <a:gd name="connsiteX1-243" fmla="*/ 110067 w 881758"/>
              <a:gd name="connsiteY1-244" fmla="*/ 369894 h 1286194"/>
              <a:gd name="connsiteX2-245" fmla="*/ 94894 w 881758"/>
              <a:gd name="connsiteY2-246" fmla="*/ 165616 h 1286194"/>
              <a:gd name="connsiteX3-247" fmla="*/ 229577 w 881758"/>
              <a:gd name="connsiteY3-248" fmla="*/ 20360 h 1286194"/>
              <a:gd name="connsiteX4-249" fmla="*/ 580383 w 881758"/>
              <a:gd name="connsiteY4-250" fmla="*/ 9692 h 1286194"/>
              <a:gd name="connsiteX5-251" fmla="*/ 730561 w 881758"/>
              <a:gd name="connsiteY5-252" fmla="*/ 165383 h 1286194"/>
              <a:gd name="connsiteX6-253" fmla="*/ 873379 w 881758"/>
              <a:gd name="connsiteY6-254" fmla="*/ 958078 h 1286194"/>
              <a:gd name="connsiteX7-255" fmla="*/ 797329 w 881758"/>
              <a:gd name="connsiteY7-256" fmla="*/ 1242327 h 1286194"/>
              <a:gd name="connsiteX8-257" fmla="*/ 248755 w 881758"/>
              <a:gd name="connsiteY8-258" fmla="*/ 1263375 h 1286194"/>
              <a:gd name="connsiteX9-259" fmla="*/ 133851 w 881758"/>
              <a:gd name="connsiteY9-260" fmla="*/ 1026867 h 1286194"/>
              <a:gd name="connsiteX10-261" fmla="*/ 138858 w 881758"/>
              <a:gd name="connsiteY10-262" fmla="*/ 503910 h 1286194"/>
              <a:gd name="connsiteX11-263" fmla="*/ 6216 w 881758"/>
              <a:gd name="connsiteY11-264" fmla="*/ 679490 h 1286194"/>
              <a:gd name="connsiteX0-265" fmla="*/ 6961 w 868563"/>
              <a:gd name="connsiteY0-266" fmla="*/ 538413 h 1286194"/>
              <a:gd name="connsiteX1-267" fmla="*/ 96872 w 868563"/>
              <a:gd name="connsiteY1-268" fmla="*/ 369894 h 1286194"/>
              <a:gd name="connsiteX2-269" fmla="*/ 81699 w 868563"/>
              <a:gd name="connsiteY2-270" fmla="*/ 165616 h 1286194"/>
              <a:gd name="connsiteX3-271" fmla="*/ 216382 w 868563"/>
              <a:gd name="connsiteY3-272" fmla="*/ 20360 h 1286194"/>
              <a:gd name="connsiteX4-273" fmla="*/ 567188 w 868563"/>
              <a:gd name="connsiteY4-274" fmla="*/ 9692 h 1286194"/>
              <a:gd name="connsiteX5-275" fmla="*/ 717366 w 868563"/>
              <a:gd name="connsiteY5-276" fmla="*/ 165383 h 1286194"/>
              <a:gd name="connsiteX6-277" fmla="*/ 860184 w 868563"/>
              <a:gd name="connsiteY6-278" fmla="*/ 958078 h 1286194"/>
              <a:gd name="connsiteX7-279" fmla="*/ 784134 w 868563"/>
              <a:gd name="connsiteY7-280" fmla="*/ 1242327 h 1286194"/>
              <a:gd name="connsiteX8-281" fmla="*/ 235560 w 868563"/>
              <a:gd name="connsiteY8-282" fmla="*/ 1263375 h 1286194"/>
              <a:gd name="connsiteX9-283" fmla="*/ 120656 w 868563"/>
              <a:gd name="connsiteY9-284" fmla="*/ 1026867 h 1286194"/>
              <a:gd name="connsiteX10-285" fmla="*/ 125663 w 868563"/>
              <a:gd name="connsiteY10-286" fmla="*/ 503910 h 1286194"/>
              <a:gd name="connsiteX11-287" fmla="*/ 6961 w 868563"/>
              <a:gd name="connsiteY11-288" fmla="*/ 538413 h 1286194"/>
              <a:gd name="connsiteX0-289" fmla="*/ 6961 w 867791"/>
              <a:gd name="connsiteY0-290" fmla="*/ 538413 h 1312892"/>
              <a:gd name="connsiteX1-291" fmla="*/ 96872 w 867791"/>
              <a:gd name="connsiteY1-292" fmla="*/ 369894 h 1312892"/>
              <a:gd name="connsiteX2-293" fmla="*/ 81699 w 867791"/>
              <a:gd name="connsiteY2-294" fmla="*/ 165616 h 1312892"/>
              <a:gd name="connsiteX3-295" fmla="*/ 216382 w 867791"/>
              <a:gd name="connsiteY3-296" fmla="*/ 20360 h 1312892"/>
              <a:gd name="connsiteX4-297" fmla="*/ 567188 w 867791"/>
              <a:gd name="connsiteY4-298" fmla="*/ 9692 h 1312892"/>
              <a:gd name="connsiteX5-299" fmla="*/ 717366 w 867791"/>
              <a:gd name="connsiteY5-300" fmla="*/ 165383 h 1312892"/>
              <a:gd name="connsiteX6-301" fmla="*/ 860184 w 867791"/>
              <a:gd name="connsiteY6-302" fmla="*/ 958078 h 1312892"/>
              <a:gd name="connsiteX7-303" fmla="*/ 784134 w 867791"/>
              <a:gd name="connsiteY7-304" fmla="*/ 1242327 h 1312892"/>
              <a:gd name="connsiteX8-305" fmla="*/ 256000 w 867791"/>
              <a:gd name="connsiteY8-306" fmla="*/ 1298372 h 1312892"/>
              <a:gd name="connsiteX9-307" fmla="*/ 120656 w 867791"/>
              <a:gd name="connsiteY9-308" fmla="*/ 1026867 h 1312892"/>
              <a:gd name="connsiteX10-309" fmla="*/ 125663 w 867791"/>
              <a:gd name="connsiteY10-310" fmla="*/ 503910 h 1312892"/>
              <a:gd name="connsiteX11-311" fmla="*/ 6961 w 867791"/>
              <a:gd name="connsiteY11-312" fmla="*/ 538413 h 1312892"/>
              <a:gd name="connsiteX0-313" fmla="*/ 6961 w 867791"/>
              <a:gd name="connsiteY0-314" fmla="*/ 538413 h 1313923"/>
              <a:gd name="connsiteX1-315" fmla="*/ 96872 w 867791"/>
              <a:gd name="connsiteY1-316" fmla="*/ 369894 h 1313923"/>
              <a:gd name="connsiteX2-317" fmla="*/ 81699 w 867791"/>
              <a:gd name="connsiteY2-318" fmla="*/ 165616 h 1313923"/>
              <a:gd name="connsiteX3-319" fmla="*/ 216382 w 867791"/>
              <a:gd name="connsiteY3-320" fmla="*/ 20360 h 1313923"/>
              <a:gd name="connsiteX4-321" fmla="*/ 567188 w 867791"/>
              <a:gd name="connsiteY4-322" fmla="*/ 9692 h 1313923"/>
              <a:gd name="connsiteX5-323" fmla="*/ 717366 w 867791"/>
              <a:gd name="connsiteY5-324" fmla="*/ 165383 h 1313923"/>
              <a:gd name="connsiteX6-325" fmla="*/ 860184 w 867791"/>
              <a:gd name="connsiteY6-326" fmla="*/ 958078 h 1313923"/>
              <a:gd name="connsiteX7-327" fmla="*/ 784134 w 867791"/>
              <a:gd name="connsiteY7-328" fmla="*/ 1242327 h 1313923"/>
              <a:gd name="connsiteX8-329" fmla="*/ 256000 w 867791"/>
              <a:gd name="connsiteY8-330" fmla="*/ 1298372 h 1313923"/>
              <a:gd name="connsiteX9-331" fmla="*/ 145617 w 867791"/>
              <a:gd name="connsiteY9-332" fmla="*/ 1012668 h 1313923"/>
              <a:gd name="connsiteX10-333" fmla="*/ 125663 w 867791"/>
              <a:gd name="connsiteY10-334" fmla="*/ 503910 h 1313923"/>
              <a:gd name="connsiteX11-335" fmla="*/ 6961 w 867791"/>
              <a:gd name="connsiteY11-336" fmla="*/ 538413 h 1313923"/>
              <a:gd name="connsiteX0-337" fmla="*/ 6961 w 867791"/>
              <a:gd name="connsiteY0-338" fmla="*/ 538413 h 1310173"/>
              <a:gd name="connsiteX1-339" fmla="*/ 96872 w 867791"/>
              <a:gd name="connsiteY1-340" fmla="*/ 369894 h 1310173"/>
              <a:gd name="connsiteX2-341" fmla="*/ 81699 w 867791"/>
              <a:gd name="connsiteY2-342" fmla="*/ 165616 h 1310173"/>
              <a:gd name="connsiteX3-343" fmla="*/ 216382 w 867791"/>
              <a:gd name="connsiteY3-344" fmla="*/ 20360 h 1310173"/>
              <a:gd name="connsiteX4-345" fmla="*/ 567188 w 867791"/>
              <a:gd name="connsiteY4-346" fmla="*/ 9692 h 1310173"/>
              <a:gd name="connsiteX5-347" fmla="*/ 717366 w 867791"/>
              <a:gd name="connsiteY5-348" fmla="*/ 165383 h 1310173"/>
              <a:gd name="connsiteX6-349" fmla="*/ 860184 w 867791"/>
              <a:gd name="connsiteY6-350" fmla="*/ 958078 h 1310173"/>
              <a:gd name="connsiteX7-351" fmla="*/ 784134 w 867791"/>
              <a:gd name="connsiteY7-352" fmla="*/ 1242327 h 1310173"/>
              <a:gd name="connsiteX8-353" fmla="*/ 256000 w 867791"/>
              <a:gd name="connsiteY8-354" fmla="*/ 1298372 h 1310173"/>
              <a:gd name="connsiteX9-355" fmla="*/ 155978 w 867791"/>
              <a:gd name="connsiteY9-356" fmla="*/ 1064454 h 1310173"/>
              <a:gd name="connsiteX10-357" fmla="*/ 125663 w 867791"/>
              <a:gd name="connsiteY10-358" fmla="*/ 503910 h 1310173"/>
              <a:gd name="connsiteX11-359" fmla="*/ 6961 w 867791"/>
              <a:gd name="connsiteY11-360" fmla="*/ 538413 h 1310173"/>
              <a:gd name="connsiteX0-361" fmla="*/ 6961 w 867791"/>
              <a:gd name="connsiteY0-362" fmla="*/ 538413 h 1309445"/>
              <a:gd name="connsiteX1-363" fmla="*/ 96872 w 867791"/>
              <a:gd name="connsiteY1-364" fmla="*/ 369894 h 1309445"/>
              <a:gd name="connsiteX2-365" fmla="*/ 81699 w 867791"/>
              <a:gd name="connsiteY2-366" fmla="*/ 165616 h 1309445"/>
              <a:gd name="connsiteX3-367" fmla="*/ 216382 w 867791"/>
              <a:gd name="connsiteY3-368" fmla="*/ 20360 h 1309445"/>
              <a:gd name="connsiteX4-369" fmla="*/ 567188 w 867791"/>
              <a:gd name="connsiteY4-370" fmla="*/ 9692 h 1309445"/>
              <a:gd name="connsiteX5-371" fmla="*/ 717366 w 867791"/>
              <a:gd name="connsiteY5-372" fmla="*/ 165383 h 1309445"/>
              <a:gd name="connsiteX6-373" fmla="*/ 860184 w 867791"/>
              <a:gd name="connsiteY6-374" fmla="*/ 958078 h 1309445"/>
              <a:gd name="connsiteX7-375" fmla="*/ 784134 w 867791"/>
              <a:gd name="connsiteY7-376" fmla="*/ 1242327 h 1309445"/>
              <a:gd name="connsiteX8-377" fmla="*/ 256000 w 867791"/>
              <a:gd name="connsiteY8-378" fmla="*/ 1298372 h 1309445"/>
              <a:gd name="connsiteX9-379" fmla="*/ 149196 w 867791"/>
              <a:gd name="connsiteY9-380" fmla="*/ 1074561 h 1309445"/>
              <a:gd name="connsiteX10-381" fmla="*/ 125663 w 867791"/>
              <a:gd name="connsiteY10-382" fmla="*/ 503910 h 1309445"/>
              <a:gd name="connsiteX11-383" fmla="*/ 6961 w 867791"/>
              <a:gd name="connsiteY11-384" fmla="*/ 538413 h 1309445"/>
              <a:gd name="connsiteX0-385" fmla="*/ 6961 w 867791"/>
              <a:gd name="connsiteY0-386" fmla="*/ 538413 h 1309445"/>
              <a:gd name="connsiteX1-387" fmla="*/ 96872 w 867791"/>
              <a:gd name="connsiteY1-388" fmla="*/ 369894 h 1309445"/>
              <a:gd name="connsiteX2-389" fmla="*/ 81699 w 867791"/>
              <a:gd name="connsiteY2-390" fmla="*/ 165616 h 1309445"/>
              <a:gd name="connsiteX3-391" fmla="*/ 216382 w 867791"/>
              <a:gd name="connsiteY3-392" fmla="*/ 20360 h 1309445"/>
              <a:gd name="connsiteX4-393" fmla="*/ 567188 w 867791"/>
              <a:gd name="connsiteY4-394" fmla="*/ 9692 h 1309445"/>
              <a:gd name="connsiteX5-395" fmla="*/ 717366 w 867791"/>
              <a:gd name="connsiteY5-396" fmla="*/ 165383 h 1309445"/>
              <a:gd name="connsiteX6-397" fmla="*/ 860184 w 867791"/>
              <a:gd name="connsiteY6-398" fmla="*/ 958078 h 1309445"/>
              <a:gd name="connsiteX7-399" fmla="*/ 784134 w 867791"/>
              <a:gd name="connsiteY7-400" fmla="*/ 1242327 h 1309445"/>
              <a:gd name="connsiteX8-401" fmla="*/ 256000 w 867791"/>
              <a:gd name="connsiteY8-402" fmla="*/ 1298372 h 1309445"/>
              <a:gd name="connsiteX9-403" fmla="*/ 149196 w 867791"/>
              <a:gd name="connsiteY9-404" fmla="*/ 1074561 h 1309445"/>
              <a:gd name="connsiteX10-405" fmla="*/ 125663 w 867791"/>
              <a:gd name="connsiteY10-406" fmla="*/ 503910 h 1309445"/>
              <a:gd name="connsiteX11-407" fmla="*/ 6961 w 867791"/>
              <a:gd name="connsiteY11-408" fmla="*/ 538413 h 1309445"/>
              <a:gd name="connsiteX0-409" fmla="*/ 6961 w 867791"/>
              <a:gd name="connsiteY0-410" fmla="*/ 538413 h 1309445"/>
              <a:gd name="connsiteX1-411" fmla="*/ 96872 w 867791"/>
              <a:gd name="connsiteY1-412" fmla="*/ 369894 h 1309445"/>
              <a:gd name="connsiteX2-413" fmla="*/ 81699 w 867791"/>
              <a:gd name="connsiteY2-414" fmla="*/ 165616 h 1309445"/>
              <a:gd name="connsiteX3-415" fmla="*/ 216382 w 867791"/>
              <a:gd name="connsiteY3-416" fmla="*/ 20360 h 1309445"/>
              <a:gd name="connsiteX4-417" fmla="*/ 567188 w 867791"/>
              <a:gd name="connsiteY4-418" fmla="*/ 9692 h 1309445"/>
              <a:gd name="connsiteX5-419" fmla="*/ 717366 w 867791"/>
              <a:gd name="connsiteY5-420" fmla="*/ 165383 h 1309445"/>
              <a:gd name="connsiteX6-421" fmla="*/ 860184 w 867791"/>
              <a:gd name="connsiteY6-422" fmla="*/ 958078 h 1309445"/>
              <a:gd name="connsiteX7-423" fmla="*/ 784134 w 867791"/>
              <a:gd name="connsiteY7-424" fmla="*/ 1242327 h 1309445"/>
              <a:gd name="connsiteX8-425" fmla="*/ 256000 w 867791"/>
              <a:gd name="connsiteY8-426" fmla="*/ 1298372 h 1309445"/>
              <a:gd name="connsiteX9-427" fmla="*/ 149196 w 867791"/>
              <a:gd name="connsiteY9-428" fmla="*/ 1074561 h 1309445"/>
              <a:gd name="connsiteX10-429" fmla="*/ 125663 w 867791"/>
              <a:gd name="connsiteY10-430" fmla="*/ 503910 h 1309445"/>
              <a:gd name="connsiteX11-431" fmla="*/ 6961 w 867791"/>
              <a:gd name="connsiteY11-432" fmla="*/ 538413 h 1309445"/>
              <a:gd name="connsiteX0-433" fmla="*/ 6961 w 867791"/>
              <a:gd name="connsiteY0-434" fmla="*/ 538413 h 1306197"/>
              <a:gd name="connsiteX1-435" fmla="*/ 96872 w 867791"/>
              <a:gd name="connsiteY1-436" fmla="*/ 369894 h 1306197"/>
              <a:gd name="connsiteX2-437" fmla="*/ 81699 w 867791"/>
              <a:gd name="connsiteY2-438" fmla="*/ 165616 h 1306197"/>
              <a:gd name="connsiteX3-439" fmla="*/ 216382 w 867791"/>
              <a:gd name="connsiteY3-440" fmla="*/ 20360 h 1306197"/>
              <a:gd name="connsiteX4-441" fmla="*/ 567188 w 867791"/>
              <a:gd name="connsiteY4-442" fmla="*/ 9692 h 1306197"/>
              <a:gd name="connsiteX5-443" fmla="*/ 717366 w 867791"/>
              <a:gd name="connsiteY5-444" fmla="*/ 165383 h 1306197"/>
              <a:gd name="connsiteX6-445" fmla="*/ 860184 w 867791"/>
              <a:gd name="connsiteY6-446" fmla="*/ 958078 h 1306197"/>
              <a:gd name="connsiteX7-447" fmla="*/ 784134 w 867791"/>
              <a:gd name="connsiteY7-448" fmla="*/ 1242327 h 1306197"/>
              <a:gd name="connsiteX8-449" fmla="*/ 256000 w 867791"/>
              <a:gd name="connsiteY8-450" fmla="*/ 1298372 h 1306197"/>
              <a:gd name="connsiteX9-451" fmla="*/ 155507 w 867791"/>
              <a:gd name="connsiteY9-452" fmla="*/ 1120000 h 1306197"/>
              <a:gd name="connsiteX10-453" fmla="*/ 125663 w 867791"/>
              <a:gd name="connsiteY10-454" fmla="*/ 503910 h 1306197"/>
              <a:gd name="connsiteX11-455" fmla="*/ 6961 w 867791"/>
              <a:gd name="connsiteY11-456" fmla="*/ 538413 h 1306197"/>
              <a:gd name="connsiteX0-457" fmla="*/ 6961 w 867791"/>
              <a:gd name="connsiteY0-458" fmla="*/ 541531 h 1309315"/>
              <a:gd name="connsiteX1-459" fmla="*/ 96872 w 867791"/>
              <a:gd name="connsiteY1-460" fmla="*/ 373012 h 1309315"/>
              <a:gd name="connsiteX2-461" fmla="*/ 80003 w 867791"/>
              <a:gd name="connsiteY2-462" fmla="*/ 139416 h 1309315"/>
              <a:gd name="connsiteX3-463" fmla="*/ 216382 w 867791"/>
              <a:gd name="connsiteY3-464" fmla="*/ 23478 h 1309315"/>
              <a:gd name="connsiteX4-465" fmla="*/ 567188 w 867791"/>
              <a:gd name="connsiteY4-466" fmla="*/ 12810 h 1309315"/>
              <a:gd name="connsiteX5-467" fmla="*/ 717366 w 867791"/>
              <a:gd name="connsiteY5-468" fmla="*/ 168501 h 1309315"/>
              <a:gd name="connsiteX6-469" fmla="*/ 860184 w 867791"/>
              <a:gd name="connsiteY6-470" fmla="*/ 961196 h 1309315"/>
              <a:gd name="connsiteX7-471" fmla="*/ 784134 w 867791"/>
              <a:gd name="connsiteY7-472" fmla="*/ 1245445 h 1309315"/>
              <a:gd name="connsiteX8-473" fmla="*/ 256000 w 867791"/>
              <a:gd name="connsiteY8-474" fmla="*/ 1301490 h 1309315"/>
              <a:gd name="connsiteX9-475" fmla="*/ 155507 w 867791"/>
              <a:gd name="connsiteY9-476" fmla="*/ 1123118 h 1309315"/>
              <a:gd name="connsiteX10-477" fmla="*/ 125663 w 867791"/>
              <a:gd name="connsiteY10-478" fmla="*/ 507028 h 1309315"/>
              <a:gd name="connsiteX11-479" fmla="*/ 6961 w 867791"/>
              <a:gd name="connsiteY11-480" fmla="*/ 541531 h 1309315"/>
              <a:gd name="connsiteX0-481" fmla="*/ 6961 w 867791"/>
              <a:gd name="connsiteY0-482" fmla="*/ 541531 h 1309315"/>
              <a:gd name="connsiteX1-483" fmla="*/ 96872 w 867791"/>
              <a:gd name="connsiteY1-484" fmla="*/ 373012 h 1309315"/>
              <a:gd name="connsiteX2-485" fmla="*/ 80003 w 867791"/>
              <a:gd name="connsiteY2-486" fmla="*/ 139416 h 1309315"/>
              <a:gd name="connsiteX3-487" fmla="*/ 216382 w 867791"/>
              <a:gd name="connsiteY3-488" fmla="*/ 23478 h 1309315"/>
              <a:gd name="connsiteX4-489" fmla="*/ 567188 w 867791"/>
              <a:gd name="connsiteY4-490" fmla="*/ 12810 h 1309315"/>
              <a:gd name="connsiteX5-491" fmla="*/ 717366 w 867791"/>
              <a:gd name="connsiteY5-492" fmla="*/ 168501 h 1309315"/>
              <a:gd name="connsiteX6-493" fmla="*/ 860184 w 867791"/>
              <a:gd name="connsiteY6-494" fmla="*/ 961196 h 1309315"/>
              <a:gd name="connsiteX7-495" fmla="*/ 784134 w 867791"/>
              <a:gd name="connsiteY7-496" fmla="*/ 1245445 h 1309315"/>
              <a:gd name="connsiteX8-497" fmla="*/ 256000 w 867791"/>
              <a:gd name="connsiteY8-498" fmla="*/ 1301490 h 1309315"/>
              <a:gd name="connsiteX9-499" fmla="*/ 155507 w 867791"/>
              <a:gd name="connsiteY9-500" fmla="*/ 1123118 h 1309315"/>
              <a:gd name="connsiteX10-501" fmla="*/ 125663 w 867791"/>
              <a:gd name="connsiteY10-502" fmla="*/ 507028 h 1309315"/>
              <a:gd name="connsiteX11-503" fmla="*/ 6961 w 867791"/>
              <a:gd name="connsiteY11-504" fmla="*/ 541531 h 1309315"/>
              <a:gd name="connsiteX0-505" fmla="*/ 6961 w 867791"/>
              <a:gd name="connsiteY0-506" fmla="*/ 539700 h 1307484"/>
              <a:gd name="connsiteX1-507" fmla="*/ 96872 w 867791"/>
              <a:gd name="connsiteY1-508" fmla="*/ 371181 h 1307484"/>
              <a:gd name="connsiteX2-509" fmla="*/ 77366 w 867791"/>
              <a:gd name="connsiteY2-510" fmla="*/ 91980 h 1307484"/>
              <a:gd name="connsiteX3-511" fmla="*/ 216382 w 867791"/>
              <a:gd name="connsiteY3-512" fmla="*/ 21647 h 1307484"/>
              <a:gd name="connsiteX4-513" fmla="*/ 567188 w 867791"/>
              <a:gd name="connsiteY4-514" fmla="*/ 10979 h 1307484"/>
              <a:gd name="connsiteX5-515" fmla="*/ 717366 w 867791"/>
              <a:gd name="connsiteY5-516" fmla="*/ 166670 h 1307484"/>
              <a:gd name="connsiteX6-517" fmla="*/ 860184 w 867791"/>
              <a:gd name="connsiteY6-518" fmla="*/ 959365 h 1307484"/>
              <a:gd name="connsiteX7-519" fmla="*/ 784134 w 867791"/>
              <a:gd name="connsiteY7-520" fmla="*/ 1243614 h 1307484"/>
              <a:gd name="connsiteX8-521" fmla="*/ 256000 w 867791"/>
              <a:gd name="connsiteY8-522" fmla="*/ 1299659 h 1307484"/>
              <a:gd name="connsiteX9-523" fmla="*/ 155507 w 867791"/>
              <a:gd name="connsiteY9-524" fmla="*/ 1121287 h 1307484"/>
              <a:gd name="connsiteX10-525" fmla="*/ 125663 w 867791"/>
              <a:gd name="connsiteY10-526" fmla="*/ 505197 h 1307484"/>
              <a:gd name="connsiteX11-527" fmla="*/ 6961 w 867791"/>
              <a:gd name="connsiteY11-528" fmla="*/ 539700 h 1307484"/>
              <a:gd name="connsiteX0-529" fmla="*/ 6961 w 867791"/>
              <a:gd name="connsiteY0-530" fmla="*/ 550995 h 1318779"/>
              <a:gd name="connsiteX1-531" fmla="*/ 96872 w 867791"/>
              <a:gd name="connsiteY1-532" fmla="*/ 382476 h 1318779"/>
              <a:gd name="connsiteX2-533" fmla="*/ 77366 w 867791"/>
              <a:gd name="connsiteY2-534" fmla="*/ 103275 h 1318779"/>
              <a:gd name="connsiteX3-535" fmla="*/ 229757 w 867791"/>
              <a:gd name="connsiteY3-536" fmla="*/ 9471 h 1318779"/>
              <a:gd name="connsiteX4-537" fmla="*/ 567188 w 867791"/>
              <a:gd name="connsiteY4-538" fmla="*/ 22274 h 1318779"/>
              <a:gd name="connsiteX5-539" fmla="*/ 717366 w 867791"/>
              <a:gd name="connsiteY5-540" fmla="*/ 177965 h 1318779"/>
              <a:gd name="connsiteX6-541" fmla="*/ 860184 w 867791"/>
              <a:gd name="connsiteY6-542" fmla="*/ 970660 h 1318779"/>
              <a:gd name="connsiteX7-543" fmla="*/ 784134 w 867791"/>
              <a:gd name="connsiteY7-544" fmla="*/ 1254909 h 1318779"/>
              <a:gd name="connsiteX8-545" fmla="*/ 256000 w 867791"/>
              <a:gd name="connsiteY8-546" fmla="*/ 1310954 h 1318779"/>
              <a:gd name="connsiteX9-547" fmla="*/ 155507 w 867791"/>
              <a:gd name="connsiteY9-548" fmla="*/ 1132582 h 1318779"/>
              <a:gd name="connsiteX10-549" fmla="*/ 125663 w 867791"/>
              <a:gd name="connsiteY10-550" fmla="*/ 516492 h 1318779"/>
              <a:gd name="connsiteX11-551" fmla="*/ 6961 w 867791"/>
              <a:gd name="connsiteY11-552" fmla="*/ 550995 h 1318779"/>
              <a:gd name="connsiteX0-553" fmla="*/ 6961 w 867791"/>
              <a:gd name="connsiteY0-554" fmla="*/ 560584 h 1328368"/>
              <a:gd name="connsiteX1-555" fmla="*/ 96872 w 867791"/>
              <a:gd name="connsiteY1-556" fmla="*/ 392065 h 1328368"/>
              <a:gd name="connsiteX2-557" fmla="*/ 77366 w 867791"/>
              <a:gd name="connsiteY2-558" fmla="*/ 112864 h 1328368"/>
              <a:gd name="connsiteX3-559" fmla="*/ 229757 w 867791"/>
              <a:gd name="connsiteY3-560" fmla="*/ 19060 h 1328368"/>
              <a:gd name="connsiteX4-561" fmla="*/ 566246 w 867791"/>
              <a:gd name="connsiteY4-562" fmla="*/ 15575 h 1328368"/>
              <a:gd name="connsiteX5-563" fmla="*/ 717366 w 867791"/>
              <a:gd name="connsiteY5-564" fmla="*/ 187554 h 1328368"/>
              <a:gd name="connsiteX6-565" fmla="*/ 860184 w 867791"/>
              <a:gd name="connsiteY6-566" fmla="*/ 980249 h 1328368"/>
              <a:gd name="connsiteX7-567" fmla="*/ 784134 w 867791"/>
              <a:gd name="connsiteY7-568" fmla="*/ 1264498 h 1328368"/>
              <a:gd name="connsiteX8-569" fmla="*/ 256000 w 867791"/>
              <a:gd name="connsiteY8-570" fmla="*/ 1320543 h 1328368"/>
              <a:gd name="connsiteX9-571" fmla="*/ 155507 w 867791"/>
              <a:gd name="connsiteY9-572" fmla="*/ 1142171 h 1328368"/>
              <a:gd name="connsiteX10-573" fmla="*/ 125663 w 867791"/>
              <a:gd name="connsiteY10-574" fmla="*/ 526081 h 1328368"/>
              <a:gd name="connsiteX11-575" fmla="*/ 6961 w 867791"/>
              <a:gd name="connsiteY11-576" fmla="*/ 560584 h 1328368"/>
              <a:gd name="connsiteX0-577" fmla="*/ 6961 w 865870"/>
              <a:gd name="connsiteY0-578" fmla="*/ 560584 h 1328871"/>
              <a:gd name="connsiteX1-579" fmla="*/ 96872 w 865870"/>
              <a:gd name="connsiteY1-580" fmla="*/ 392065 h 1328871"/>
              <a:gd name="connsiteX2-581" fmla="*/ 77366 w 865870"/>
              <a:gd name="connsiteY2-582" fmla="*/ 112864 h 1328871"/>
              <a:gd name="connsiteX3-583" fmla="*/ 229757 w 865870"/>
              <a:gd name="connsiteY3-584" fmla="*/ 19060 h 1328871"/>
              <a:gd name="connsiteX4-585" fmla="*/ 566246 w 865870"/>
              <a:gd name="connsiteY4-586" fmla="*/ 15575 h 1328871"/>
              <a:gd name="connsiteX5-587" fmla="*/ 717366 w 865870"/>
              <a:gd name="connsiteY5-588" fmla="*/ 187554 h 1328871"/>
              <a:gd name="connsiteX6-589" fmla="*/ 860184 w 865870"/>
              <a:gd name="connsiteY6-590" fmla="*/ 980249 h 1328871"/>
              <a:gd name="connsiteX7-591" fmla="*/ 784134 w 865870"/>
              <a:gd name="connsiteY7-592" fmla="*/ 1264498 h 1328871"/>
              <a:gd name="connsiteX8-593" fmla="*/ 314963 w 865870"/>
              <a:gd name="connsiteY8-594" fmla="*/ 1321127 h 1328871"/>
              <a:gd name="connsiteX9-595" fmla="*/ 155507 w 865870"/>
              <a:gd name="connsiteY9-596" fmla="*/ 1142171 h 1328871"/>
              <a:gd name="connsiteX10-597" fmla="*/ 125663 w 865870"/>
              <a:gd name="connsiteY10-598" fmla="*/ 526081 h 1328871"/>
              <a:gd name="connsiteX11-599" fmla="*/ 6961 w 865870"/>
              <a:gd name="connsiteY11-600" fmla="*/ 560584 h 1328871"/>
              <a:gd name="connsiteX0-601" fmla="*/ 6961 w 865870"/>
              <a:gd name="connsiteY0-602" fmla="*/ 560584 h 1328712"/>
              <a:gd name="connsiteX1-603" fmla="*/ 96872 w 865870"/>
              <a:gd name="connsiteY1-604" fmla="*/ 392065 h 1328712"/>
              <a:gd name="connsiteX2-605" fmla="*/ 77366 w 865870"/>
              <a:gd name="connsiteY2-606" fmla="*/ 112864 h 1328712"/>
              <a:gd name="connsiteX3-607" fmla="*/ 229757 w 865870"/>
              <a:gd name="connsiteY3-608" fmla="*/ 19060 h 1328712"/>
              <a:gd name="connsiteX4-609" fmla="*/ 566246 w 865870"/>
              <a:gd name="connsiteY4-610" fmla="*/ 15575 h 1328712"/>
              <a:gd name="connsiteX5-611" fmla="*/ 717366 w 865870"/>
              <a:gd name="connsiteY5-612" fmla="*/ 187554 h 1328712"/>
              <a:gd name="connsiteX6-613" fmla="*/ 860184 w 865870"/>
              <a:gd name="connsiteY6-614" fmla="*/ 980249 h 1328712"/>
              <a:gd name="connsiteX7-615" fmla="*/ 784134 w 865870"/>
              <a:gd name="connsiteY7-616" fmla="*/ 1264498 h 1328712"/>
              <a:gd name="connsiteX8-617" fmla="*/ 314963 w 865870"/>
              <a:gd name="connsiteY8-618" fmla="*/ 1321127 h 1328712"/>
              <a:gd name="connsiteX9-619" fmla="*/ 177736 w 865870"/>
              <a:gd name="connsiteY9-620" fmla="*/ 1144426 h 1328712"/>
              <a:gd name="connsiteX10-621" fmla="*/ 125663 w 865870"/>
              <a:gd name="connsiteY10-622" fmla="*/ 526081 h 1328712"/>
              <a:gd name="connsiteX11-623" fmla="*/ 6961 w 865870"/>
              <a:gd name="connsiteY11-624" fmla="*/ 560584 h 1328712"/>
              <a:gd name="connsiteX0-625" fmla="*/ 6961 w 864913"/>
              <a:gd name="connsiteY0-626" fmla="*/ 560584 h 1327274"/>
              <a:gd name="connsiteX1-627" fmla="*/ 96872 w 864913"/>
              <a:gd name="connsiteY1-628" fmla="*/ 392065 h 1327274"/>
              <a:gd name="connsiteX2-629" fmla="*/ 77366 w 864913"/>
              <a:gd name="connsiteY2-630" fmla="*/ 112864 h 1327274"/>
              <a:gd name="connsiteX3-631" fmla="*/ 229757 w 864913"/>
              <a:gd name="connsiteY3-632" fmla="*/ 19060 h 1327274"/>
              <a:gd name="connsiteX4-633" fmla="*/ 566246 w 864913"/>
              <a:gd name="connsiteY4-634" fmla="*/ 15575 h 1327274"/>
              <a:gd name="connsiteX5-635" fmla="*/ 717366 w 864913"/>
              <a:gd name="connsiteY5-636" fmla="*/ 187554 h 1327274"/>
              <a:gd name="connsiteX6-637" fmla="*/ 860184 w 864913"/>
              <a:gd name="connsiteY6-638" fmla="*/ 980249 h 1327274"/>
              <a:gd name="connsiteX7-639" fmla="*/ 784134 w 864913"/>
              <a:gd name="connsiteY7-640" fmla="*/ 1264498 h 1327274"/>
              <a:gd name="connsiteX8-641" fmla="*/ 351698 w 864913"/>
              <a:gd name="connsiteY8-642" fmla="*/ 1319456 h 1327274"/>
              <a:gd name="connsiteX9-643" fmla="*/ 177736 w 864913"/>
              <a:gd name="connsiteY9-644" fmla="*/ 1144426 h 1327274"/>
              <a:gd name="connsiteX10-645" fmla="*/ 125663 w 864913"/>
              <a:gd name="connsiteY10-646" fmla="*/ 526081 h 1327274"/>
              <a:gd name="connsiteX11-647" fmla="*/ 6961 w 864913"/>
              <a:gd name="connsiteY11-648" fmla="*/ 560584 h 1327274"/>
              <a:gd name="connsiteX0-649" fmla="*/ 6961 w 878410"/>
              <a:gd name="connsiteY0-650" fmla="*/ 560584 h 1325203"/>
              <a:gd name="connsiteX1-651" fmla="*/ 96872 w 878410"/>
              <a:gd name="connsiteY1-652" fmla="*/ 392065 h 1325203"/>
              <a:gd name="connsiteX2-653" fmla="*/ 77366 w 878410"/>
              <a:gd name="connsiteY2-654" fmla="*/ 112864 h 1325203"/>
              <a:gd name="connsiteX3-655" fmla="*/ 229757 w 878410"/>
              <a:gd name="connsiteY3-656" fmla="*/ 19060 h 1325203"/>
              <a:gd name="connsiteX4-657" fmla="*/ 566246 w 878410"/>
              <a:gd name="connsiteY4-658" fmla="*/ 15575 h 1325203"/>
              <a:gd name="connsiteX5-659" fmla="*/ 717366 w 878410"/>
              <a:gd name="connsiteY5-660" fmla="*/ 187554 h 1325203"/>
              <a:gd name="connsiteX6-661" fmla="*/ 860184 w 878410"/>
              <a:gd name="connsiteY6-662" fmla="*/ 980249 h 1325203"/>
              <a:gd name="connsiteX7-663" fmla="*/ 819942 w 878410"/>
              <a:gd name="connsiteY7-664" fmla="*/ 1254587 h 1325203"/>
              <a:gd name="connsiteX8-665" fmla="*/ 351698 w 878410"/>
              <a:gd name="connsiteY8-666" fmla="*/ 1319456 h 1325203"/>
              <a:gd name="connsiteX9-667" fmla="*/ 177736 w 878410"/>
              <a:gd name="connsiteY9-668" fmla="*/ 1144426 h 1325203"/>
              <a:gd name="connsiteX10-669" fmla="*/ 125663 w 878410"/>
              <a:gd name="connsiteY10-670" fmla="*/ 526081 h 1325203"/>
              <a:gd name="connsiteX11-671" fmla="*/ 6961 w 878410"/>
              <a:gd name="connsiteY11-672" fmla="*/ 560584 h 1325203"/>
              <a:gd name="connsiteX0-673" fmla="*/ 6961 w 879480"/>
              <a:gd name="connsiteY0-674" fmla="*/ 560584 h 1324478"/>
              <a:gd name="connsiteX1-675" fmla="*/ 96872 w 879480"/>
              <a:gd name="connsiteY1-676" fmla="*/ 392065 h 1324478"/>
              <a:gd name="connsiteX2-677" fmla="*/ 77366 w 879480"/>
              <a:gd name="connsiteY2-678" fmla="*/ 112864 h 1324478"/>
              <a:gd name="connsiteX3-679" fmla="*/ 229757 w 879480"/>
              <a:gd name="connsiteY3-680" fmla="*/ 19060 h 1324478"/>
              <a:gd name="connsiteX4-681" fmla="*/ 566246 w 879480"/>
              <a:gd name="connsiteY4-682" fmla="*/ 15575 h 1324478"/>
              <a:gd name="connsiteX5-683" fmla="*/ 717366 w 879480"/>
              <a:gd name="connsiteY5-684" fmla="*/ 187554 h 1324478"/>
              <a:gd name="connsiteX6-685" fmla="*/ 861931 w 879480"/>
              <a:gd name="connsiteY6-686" fmla="*/ 1026005 h 1324478"/>
              <a:gd name="connsiteX7-687" fmla="*/ 819942 w 879480"/>
              <a:gd name="connsiteY7-688" fmla="*/ 1254587 h 1324478"/>
              <a:gd name="connsiteX8-689" fmla="*/ 351698 w 879480"/>
              <a:gd name="connsiteY8-690" fmla="*/ 1319456 h 1324478"/>
              <a:gd name="connsiteX9-691" fmla="*/ 177736 w 879480"/>
              <a:gd name="connsiteY9-692" fmla="*/ 1144426 h 1324478"/>
              <a:gd name="connsiteX10-693" fmla="*/ 125663 w 879480"/>
              <a:gd name="connsiteY10-694" fmla="*/ 526081 h 1324478"/>
              <a:gd name="connsiteX11-695" fmla="*/ 6961 w 879480"/>
              <a:gd name="connsiteY11-696" fmla="*/ 560584 h 1324478"/>
              <a:gd name="connsiteX0-697" fmla="*/ 6961 w 864502"/>
              <a:gd name="connsiteY0-698" fmla="*/ 560584 h 1326578"/>
              <a:gd name="connsiteX1-699" fmla="*/ 96872 w 864502"/>
              <a:gd name="connsiteY1-700" fmla="*/ 392065 h 1326578"/>
              <a:gd name="connsiteX2-701" fmla="*/ 77366 w 864502"/>
              <a:gd name="connsiteY2-702" fmla="*/ 112864 h 1326578"/>
              <a:gd name="connsiteX3-703" fmla="*/ 229757 w 864502"/>
              <a:gd name="connsiteY3-704" fmla="*/ 19060 h 1326578"/>
              <a:gd name="connsiteX4-705" fmla="*/ 566246 w 864502"/>
              <a:gd name="connsiteY4-706" fmla="*/ 15575 h 1326578"/>
              <a:gd name="connsiteX5-707" fmla="*/ 717366 w 864502"/>
              <a:gd name="connsiteY5-708" fmla="*/ 187554 h 1326578"/>
              <a:gd name="connsiteX6-709" fmla="*/ 861931 w 864502"/>
              <a:gd name="connsiteY6-710" fmla="*/ 1026005 h 1326578"/>
              <a:gd name="connsiteX7-711" fmla="*/ 773212 w 864502"/>
              <a:gd name="connsiteY7-712" fmla="*/ 1266151 h 1326578"/>
              <a:gd name="connsiteX8-713" fmla="*/ 351698 w 864502"/>
              <a:gd name="connsiteY8-714" fmla="*/ 1319456 h 1326578"/>
              <a:gd name="connsiteX9-715" fmla="*/ 177736 w 864502"/>
              <a:gd name="connsiteY9-716" fmla="*/ 1144426 h 1326578"/>
              <a:gd name="connsiteX10-717" fmla="*/ 125663 w 864502"/>
              <a:gd name="connsiteY10-718" fmla="*/ 526081 h 1326578"/>
              <a:gd name="connsiteX11-719" fmla="*/ 6961 w 864502"/>
              <a:gd name="connsiteY11-720" fmla="*/ 560584 h 1326578"/>
              <a:gd name="connsiteX0-721" fmla="*/ 6961 w 864110"/>
              <a:gd name="connsiteY0-722" fmla="*/ 560584 h 1331877"/>
              <a:gd name="connsiteX1-723" fmla="*/ 96872 w 864110"/>
              <a:gd name="connsiteY1-724" fmla="*/ 392065 h 1331877"/>
              <a:gd name="connsiteX2-725" fmla="*/ 77366 w 864110"/>
              <a:gd name="connsiteY2-726" fmla="*/ 112864 h 1331877"/>
              <a:gd name="connsiteX3-727" fmla="*/ 229757 w 864110"/>
              <a:gd name="connsiteY3-728" fmla="*/ 19060 h 1331877"/>
              <a:gd name="connsiteX4-729" fmla="*/ 566246 w 864110"/>
              <a:gd name="connsiteY4-730" fmla="*/ 15575 h 1331877"/>
              <a:gd name="connsiteX5-731" fmla="*/ 717366 w 864110"/>
              <a:gd name="connsiteY5-732" fmla="*/ 187554 h 1331877"/>
              <a:gd name="connsiteX6-733" fmla="*/ 861931 w 864110"/>
              <a:gd name="connsiteY6-734" fmla="*/ 1026005 h 1331877"/>
              <a:gd name="connsiteX7-735" fmla="*/ 773212 w 864110"/>
              <a:gd name="connsiteY7-736" fmla="*/ 1266151 h 1331877"/>
              <a:gd name="connsiteX8-737" fmla="*/ 386884 w 864110"/>
              <a:gd name="connsiteY8-738" fmla="*/ 1325422 h 1331877"/>
              <a:gd name="connsiteX9-739" fmla="*/ 177736 w 864110"/>
              <a:gd name="connsiteY9-740" fmla="*/ 1144426 h 1331877"/>
              <a:gd name="connsiteX10-741" fmla="*/ 125663 w 864110"/>
              <a:gd name="connsiteY10-742" fmla="*/ 526081 h 1331877"/>
              <a:gd name="connsiteX11-743" fmla="*/ 6961 w 864110"/>
              <a:gd name="connsiteY11-744" fmla="*/ 560584 h 1331877"/>
              <a:gd name="connsiteX0-745" fmla="*/ 6961 w 864110"/>
              <a:gd name="connsiteY0-746" fmla="*/ 560584 h 1332354"/>
              <a:gd name="connsiteX1-747" fmla="*/ 96872 w 864110"/>
              <a:gd name="connsiteY1-748" fmla="*/ 392065 h 1332354"/>
              <a:gd name="connsiteX2-749" fmla="*/ 77366 w 864110"/>
              <a:gd name="connsiteY2-750" fmla="*/ 112864 h 1332354"/>
              <a:gd name="connsiteX3-751" fmla="*/ 229757 w 864110"/>
              <a:gd name="connsiteY3-752" fmla="*/ 19060 h 1332354"/>
              <a:gd name="connsiteX4-753" fmla="*/ 566246 w 864110"/>
              <a:gd name="connsiteY4-754" fmla="*/ 15575 h 1332354"/>
              <a:gd name="connsiteX5-755" fmla="*/ 717366 w 864110"/>
              <a:gd name="connsiteY5-756" fmla="*/ 187554 h 1332354"/>
              <a:gd name="connsiteX6-757" fmla="*/ 861931 w 864110"/>
              <a:gd name="connsiteY6-758" fmla="*/ 1026005 h 1332354"/>
              <a:gd name="connsiteX7-759" fmla="*/ 773212 w 864110"/>
              <a:gd name="connsiteY7-760" fmla="*/ 1266151 h 1332354"/>
              <a:gd name="connsiteX8-761" fmla="*/ 386884 w 864110"/>
              <a:gd name="connsiteY8-762" fmla="*/ 1325422 h 1332354"/>
              <a:gd name="connsiteX9-763" fmla="*/ 197485 w 864110"/>
              <a:gd name="connsiteY9-764" fmla="*/ 1137282 h 1332354"/>
              <a:gd name="connsiteX10-765" fmla="*/ 125663 w 864110"/>
              <a:gd name="connsiteY10-766" fmla="*/ 526081 h 1332354"/>
              <a:gd name="connsiteX11-767" fmla="*/ 6961 w 864110"/>
              <a:gd name="connsiteY11-768" fmla="*/ 560584 h 1332354"/>
              <a:gd name="connsiteX0-769" fmla="*/ 6961 w 864110"/>
              <a:gd name="connsiteY0-770" fmla="*/ 560674 h 1332444"/>
              <a:gd name="connsiteX1-771" fmla="*/ 96872 w 864110"/>
              <a:gd name="connsiteY1-772" fmla="*/ 392155 h 1332444"/>
              <a:gd name="connsiteX2-773" fmla="*/ 79552 w 864110"/>
              <a:gd name="connsiteY2-774" fmla="*/ 114810 h 1332444"/>
              <a:gd name="connsiteX3-775" fmla="*/ 229757 w 864110"/>
              <a:gd name="connsiteY3-776" fmla="*/ 19150 h 1332444"/>
              <a:gd name="connsiteX4-777" fmla="*/ 566246 w 864110"/>
              <a:gd name="connsiteY4-778" fmla="*/ 15665 h 1332444"/>
              <a:gd name="connsiteX5-779" fmla="*/ 717366 w 864110"/>
              <a:gd name="connsiteY5-780" fmla="*/ 187644 h 1332444"/>
              <a:gd name="connsiteX6-781" fmla="*/ 861931 w 864110"/>
              <a:gd name="connsiteY6-782" fmla="*/ 1026095 h 1332444"/>
              <a:gd name="connsiteX7-783" fmla="*/ 773212 w 864110"/>
              <a:gd name="connsiteY7-784" fmla="*/ 1266241 h 1332444"/>
              <a:gd name="connsiteX8-785" fmla="*/ 386884 w 864110"/>
              <a:gd name="connsiteY8-786" fmla="*/ 1325512 h 1332444"/>
              <a:gd name="connsiteX9-787" fmla="*/ 197485 w 864110"/>
              <a:gd name="connsiteY9-788" fmla="*/ 1137372 h 1332444"/>
              <a:gd name="connsiteX10-789" fmla="*/ 125663 w 864110"/>
              <a:gd name="connsiteY10-790" fmla="*/ 526171 h 1332444"/>
              <a:gd name="connsiteX11-791" fmla="*/ 6961 w 864110"/>
              <a:gd name="connsiteY11-792" fmla="*/ 560674 h 1332444"/>
              <a:gd name="connsiteX0-793" fmla="*/ 8576 w 843625"/>
              <a:gd name="connsiteY0-794" fmla="*/ 550409 h 1332444"/>
              <a:gd name="connsiteX1-795" fmla="*/ 76387 w 843625"/>
              <a:gd name="connsiteY1-796" fmla="*/ 392155 h 1332444"/>
              <a:gd name="connsiteX2-797" fmla="*/ 59067 w 843625"/>
              <a:gd name="connsiteY2-798" fmla="*/ 114810 h 1332444"/>
              <a:gd name="connsiteX3-799" fmla="*/ 209272 w 843625"/>
              <a:gd name="connsiteY3-800" fmla="*/ 19150 h 1332444"/>
              <a:gd name="connsiteX4-801" fmla="*/ 545761 w 843625"/>
              <a:gd name="connsiteY4-802" fmla="*/ 15665 h 1332444"/>
              <a:gd name="connsiteX5-803" fmla="*/ 696881 w 843625"/>
              <a:gd name="connsiteY5-804" fmla="*/ 187644 h 1332444"/>
              <a:gd name="connsiteX6-805" fmla="*/ 841446 w 843625"/>
              <a:gd name="connsiteY6-806" fmla="*/ 1026095 h 1332444"/>
              <a:gd name="connsiteX7-807" fmla="*/ 752727 w 843625"/>
              <a:gd name="connsiteY7-808" fmla="*/ 1266241 h 1332444"/>
              <a:gd name="connsiteX8-809" fmla="*/ 366399 w 843625"/>
              <a:gd name="connsiteY8-810" fmla="*/ 1325512 h 1332444"/>
              <a:gd name="connsiteX9-811" fmla="*/ 177000 w 843625"/>
              <a:gd name="connsiteY9-812" fmla="*/ 1137372 h 1332444"/>
              <a:gd name="connsiteX10-813" fmla="*/ 105178 w 843625"/>
              <a:gd name="connsiteY10-814" fmla="*/ 526171 h 1332444"/>
              <a:gd name="connsiteX11-815" fmla="*/ 8576 w 843625"/>
              <a:gd name="connsiteY11-816" fmla="*/ 550409 h 1332444"/>
              <a:gd name="connsiteX0-817" fmla="*/ 8576 w 843625"/>
              <a:gd name="connsiteY0-818" fmla="*/ 550409 h 1332444"/>
              <a:gd name="connsiteX1-819" fmla="*/ 76387 w 843625"/>
              <a:gd name="connsiteY1-820" fmla="*/ 392155 h 1332444"/>
              <a:gd name="connsiteX2-821" fmla="*/ 59067 w 843625"/>
              <a:gd name="connsiteY2-822" fmla="*/ 114810 h 1332444"/>
              <a:gd name="connsiteX3-823" fmla="*/ 209272 w 843625"/>
              <a:gd name="connsiteY3-824" fmla="*/ 19150 h 1332444"/>
              <a:gd name="connsiteX4-825" fmla="*/ 545761 w 843625"/>
              <a:gd name="connsiteY4-826" fmla="*/ 15665 h 1332444"/>
              <a:gd name="connsiteX5-827" fmla="*/ 696881 w 843625"/>
              <a:gd name="connsiteY5-828" fmla="*/ 187644 h 1332444"/>
              <a:gd name="connsiteX6-829" fmla="*/ 841446 w 843625"/>
              <a:gd name="connsiteY6-830" fmla="*/ 1026095 h 1332444"/>
              <a:gd name="connsiteX7-831" fmla="*/ 752727 w 843625"/>
              <a:gd name="connsiteY7-832" fmla="*/ 1266241 h 1332444"/>
              <a:gd name="connsiteX8-833" fmla="*/ 366399 w 843625"/>
              <a:gd name="connsiteY8-834" fmla="*/ 1325512 h 1332444"/>
              <a:gd name="connsiteX9-835" fmla="*/ 177000 w 843625"/>
              <a:gd name="connsiteY9-836" fmla="*/ 1137372 h 1332444"/>
              <a:gd name="connsiteX10-837" fmla="*/ 105178 w 843625"/>
              <a:gd name="connsiteY10-838" fmla="*/ 526171 h 1332444"/>
              <a:gd name="connsiteX11-839" fmla="*/ 8576 w 843625"/>
              <a:gd name="connsiteY11-840" fmla="*/ 550409 h 1332444"/>
              <a:gd name="connsiteX0-841" fmla="*/ 8576 w 843625"/>
              <a:gd name="connsiteY0-842" fmla="*/ 550409 h 1332528"/>
              <a:gd name="connsiteX1-843" fmla="*/ 76387 w 843625"/>
              <a:gd name="connsiteY1-844" fmla="*/ 392155 h 1332528"/>
              <a:gd name="connsiteX2-845" fmla="*/ 59067 w 843625"/>
              <a:gd name="connsiteY2-846" fmla="*/ 114810 h 1332528"/>
              <a:gd name="connsiteX3-847" fmla="*/ 209272 w 843625"/>
              <a:gd name="connsiteY3-848" fmla="*/ 19150 h 1332528"/>
              <a:gd name="connsiteX4-849" fmla="*/ 545761 w 843625"/>
              <a:gd name="connsiteY4-850" fmla="*/ 15665 h 1332528"/>
              <a:gd name="connsiteX5-851" fmla="*/ 696881 w 843625"/>
              <a:gd name="connsiteY5-852" fmla="*/ 187644 h 1332528"/>
              <a:gd name="connsiteX6-853" fmla="*/ 841446 w 843625"/>
              <a:gd name="connsiteY6-854" fmla="*/ 1026095 h 1332528"/>
              <a:gd name="connsiteX7-855" fmla="*/ 752727 w 843625"/>
              <a:gd name="connsiteY7-856" fmla="*/ 1266241 h 1332528"/>
              <a:gd name="connsiteX8-857" fmla="*/ 366399 w 843625"/>
              <a:gd name="connsiteY8-858" fmla="*/ 1325512 h 1332528"/>
              <a:gd name="connsiteX9-859" fmla="*/ 184643 w 843625"/>
              <a:gd name="connsiteY9-860" fmla="*/ 1136120 h 1332528"/>
              <a:gd name="connsiteX10-861" fmla="*/ 105178 w 843625"/>
              <a:gd name="connsiteY10-862" fmla="*/ 526171 h 1332528"/>
              <a:gd name="connsiteX11-863" fmla="*/ 8576 w 843625"/>
              <a:gd name="connsiteY11-864" fmla="*/ 550409 h 1332528"/>
              <a:gd name="connsiteX0-865" fmla="*/ 8576 w 843404"/>
              <a:gd name="connsiteY0-866" fmla="*/ 550409 h 1327013"/>
              <a:gd name="connsiteX1-867" fmla="*/ 76387 w 843404"/>
              <a:gd name="connsiteY1-868" fmla="*/ 392155 h 1327013"/>
              <a:gd name="connsiteX2-869" fmla="*/ 59067 w 843404"/>
              <a:gd name="connsiteY2-870" fmla="*/ 114810 h 1327013"/>
              <a:gd name="connsiteX3-871" fmla="*/ 209272 w 843404"/>
              <a:gd name="connsiteY3-872" fmla="*/ 19150 h 1327013"/>
              <a:gd name="connsiteX4-873" fmla="*/ 545761 w 843404"/>
              <a:gd name="connsiteY4-874" fmla="*/ 15665 h 1327013"/>
              <a:gd name="connsiteX5-875" fmla="*/ 696881 w 843404"/>
              <a:gd name="connsiteY5-876" fmla="*/ 187644 h 1327013"/>
              <a:gd name="connsiteX6-877" fmla="*/ 841446 w 843404"/>
              <a:gd name="connsiteY6-878" fmla="*/ 1026095 h 1327013"/>
              <a:gd name="connsiteX7-879" fmla="*/ 752727 w 843404"/>
              <a:gd name="connsiteY7-880" fmla="*/ 1266241 h 1327013"/>
              <a:gd name="connsiteX8-881" fmla="*/ 390961 w 843404"/>
              <a:gd name="connsiteY8-882" fmla="*/ 1319274 h 1327013"/>
              <a:gd name="connsiteX9-883" fmla="*/ 184643 w 843404"/>
              <a:gd name="connsiteY9-884" fmla="*/ 1136120 h 1327013"/>
              <a:gd name="connsiteX10-885" fmla="*/ 105178 w 843404"/>
              <a:gd name="connsiteY10-886" fmla="*/ 526171 h 1327013"/>
              <a:gd name="connsiteX11-887" fmla="*/ 8576 w 843404"/>
              <a:gd name="connsiteY11-888" fmla="*/ 550409 h 1327013"/>
              <a:gd name="connsiteX0-889" fmla="*/ 8576 w 843404"/>
              <a:gd name="connsiteY0-890" fmla="*/ 567995 h 1344599"/>
              <a:gd name="connsiteX1-891" fmla="*/ 76387 w 843404"/>
              <a:gd name="connsiteY1-892" fmla="*/ 409741 h 1344599"/>
              <a:gd name="connsiteX2-893" fmla="*/ 59067 w 843404"/>
              <a:gd name="connsiteY2-894" fmla="*/ 132396 h 1344599"/>
              <a:gd name="connsiteX3-895" fmla="*/ 262200 w 843404"/>
              <a:gd name="connsiteY3-896" fmla="*/ 8133 h 1344599"/>
              <a:gd name="connsiteX4-897" fmla="*/ 545761 w 843404"/>
              <a:gd name="connsiteY4-898" fmla="*/ 33251 h 1344599"/>
              <a:gd name="connsiteX5-899" fmla="*/ 696881 w 843404"/>
              <a:gd name="connsiteY5-900" fmla="*/ 205230 h 1344599"/>
              <a:gd name="connsiteX6-901" fmla="*/ 841446 w 843404"/>
              <a:gd name="connsiteY6-902" fmla="*/ 1043681 h 1344599"/>
              <a:gd name="connsiteX7-903" fmla="*/ 752727 w 843404"/>
              <a:gd name="connsiteY7-904" fmla="*/ 1283827 h 1344599"/>
              <a:gd name="connsiteX8-905" fmla="*/ 390961 w 843404"/>
              <a:gd name="connsiteY8-906" fmla="*/ 1336860 h 1344599"/>
              <a:gd name="connsiteX9-907" fmla="*/ 184643 w 843404"/>
              <a:gd name="connsiteY9-908" fmla="*/ 1153706 h 1344599"/>
              <a:gd name="connsiteX10-909" fmla="*/ 105178 w 843404"/>
              <a:gd name="connsiteY10-910" fmla="*/ 543757 h 1344599"/>
              <a:gd name="connsiteX11-911" fmla="*/ 8576 w 843404"/>
              <a:gd name="connsiteY11-912" fmla="*/ 567995 h 1344599"/>
              <a:gd name="connsiteX0-913" fmla="*/ 8576 w 843404"/>
              <a:gd name="connsiteY0-914" fmla="*/ 567509 h 1344113"/>
              <a:gd name="connsiteX1-915" fmla="*/ 76387 w 843404"/>
              <a:gd name="connsiteY1-916" fmla="*/ 409255 h 1344113"/>
              <a:gd name="connsiteX2-917" fmla="*/ 99190 w 843404"/>
              <a:gd name="connsiteY2-918" fmla="*/ 125338 h 1344113"/>
              <a:gd name="connsiteX3-919" fmla="*/ 262200 w 843404"/>
              <a:gd name="connsiteY3-920" fmla="*/ 7647 h 1344113"/>
              <a:gd name="connsiteX4-921" fmla="*/ 545761 w 843404"/>
              <a:gd name="connsiteY4-922" fmla="*/ 32765 h 1344113"/>
              <a:gd name="connsiteX5-923" fmla="*/ 696881 w 843404"/>
              <a:gd name="connsiteY5-924" fmla="*/ 204744 h 1344113"/>
              <a:gd name="connsiteX6-925" fmla="*/ 841446 w 843404"/>
              <a:gd name="connsiteY6-926" fmla="*/ 1043195 h 1344113"/>
              <a:gd name="connsiteX7-927" fmla="*/ 752727 w 843404"/>
              <a:gd name="connsiteY7-928" fmla="*/ 1283341 h 1344113"/>
              <a:gd name="connsiteX8-929" fmla="*/ 390961 w 843404"/>
              <a:gd name="connsiteY8-930" fmla="*/ 1336374 h 1344113"/>
              <a:gd name="connsiteX9-931" fmla="*/ 184643 w 843404"/>
              <a:gd name="connsiteY9-932" fmla="*/ 1153220 h 1344113"/>
              <a:gd name="connsiteX10-933" fmla="*/ 105178 w 843404"/>
              <a:gd name="connsiteY10-934" fmla="*/ 543271 h 1344113"/>
              <a:gd name="connsiteX11-935" fmla="*/ 8576 w 843404"/>
              <a:gd name="connsiteY11-936" fmla="*/ 567509 h 1344113"/>
              <a:gd name="connsiteX0-937" fmla="*/ 8576 w 843404"/>
              <a:gd name="connsiteY0-938" fmla="*/ 566478 h 1343082"/>
              <a:gd name="connsiteX1-939" fmla="*/ 76387 w 843404"/>
              <a:gd name="connsiteY1-940" fmla="*/ 408224 h 1343082"/>
              <a:gd name="connsiteX2-941" fmla="*/ 99190 w 843404"/>
              <a:gd name="connsiteY2-942" fmla="*/ 124307 h 1343082"/>
              <a:gd name="connsiteX3-943" fmla="*/ 262200 w 843404"/>
              <a:gd name="connsiteY3-944" fmla="*/ 6616 h 1343082"/>
              <a:gd name="connsiteX4-945" fmla="*/ 579343 w 843404"/>
              <a:gd name="connsiteY4-946" fmla="*/ 35092 h 1343082"/>
              <a:gd name="connsiteX5-947" fmla="*/ 696881 w 843404"/>
              <a:gd name="connsiteY5-948" fmla="*/ 203713 h 1343082"/>
              <a:gd name="connsiteX6-949" fmla="*/ 841446 w 843404"/>
              <a:gd name="connsiteY6-950" fmla="*/ 1042164 h 1343082"/>
              <a:gd name="connsiteX7-951" fmla="*/ 752727 w 843404"/>
              <a:gd name="connsiteY7-952" fmla="*/ 1282310 h 1343082"/>
              <a:gd name="connsiteX8-953" fmla="*/ 390961 w 843404"/>
              <a:gd name="connsiteY8-954" fmla="*/ 1335343 h 1343082"/>
              <a:gd name="connsiteX9-955" fmla="*/ 184643 w 843404"/>
              <a:gd name="connsiteY9-956" fmla="*/ 1152189 h 1343082"/>
              <a:gd name="connsiteX10-957" fmla="*/ 105178 w 843404"/>
              <a:gd name="connsiteY10-958" fmla="*/ 542240 h 1343082"/>
              <a:gd name="connsiteX11-959" fmla="*/ 8576 w 843404"/>
              <a:gd name="connsiteY11-960" fmla="*/ 566478 h 1343082"/>
              <a:gd name="connsiteX0-961" fmla="*/ 8576 w 843404"/>
              <a:gd name="connsiteY0-962" fmla="*/ 580816 h 1357420"/>
              <a:gd name="connsiteX1-963" fmla="*/ 76387 w 843404"/>
              <a:gd name="connsiteY1-964" fmla="*/ 422562 h 1357420"/>
              <a:gd name="connsiteX2-965" fmla="*/ 99190 w 843404"/>
              <a:gd name="connsiteY2-966" fmla="*/ 138645 h 1357420"/>
              <a:gd name="connsiteX3-967" fmla="*/ 308863 w 843404"/>
              <a:gd name="connsiteY3-968" fmla="*/ 4451 h 1357420"/>
              <a:gd name="connsiteX4-969" fmla="*/ 579343 w 843404"/>
              <a:gd name="connsiteY4-970" fmla="*/ 49430 h 1357420"/>
              <a:gd name="connsiteX5-971" fmla="*/ 696881 w 843404"/>
              <a:gd name="connsiteY5-972" fmla="*/ 218051 h 1357420"/>
              <a:gd name="connsiteX6-973" fmla="*/ 841446 w 843404"/>
              <a:gd name="connsiteY6-974" fmla="*/ 1056502 h 1357420"/>
              <a:gd name="connsiteX7-975" fmla="*/ 752727 w 843404"/>
              <a:gd name="connsiteY7-976" fmla="*/ 1296648 h 1357420"/>
              <a:gd name="connsiteX8-977" fmla="*/ 390961 w 843404"/>
              <a:gd name="connsiteY8-978" fmla="*/ 1349681 h 1357420"/>
              <a:gd name="connsiteX9-979" fmla="*/ 184643 w 843404"/>
              <a:gd name="connsiteY9-980" fmla="*/ 1166527 h 1357420"/>
              <a:gd name="connsiteX10-981" fmla="*/ 105178 w 843404"/>
              <a:gd name="connsiteY10-982" fmla="*/ 556578 h 1357420"/>
              <a:gd name="connsiteX11-983" fmla="*/ 8576 w 843404"/>
              <a:gd name="connsiteY11-984" fmla="*/ 580816 h 1357420"/>
              <a:gd name="connsiteX0-985" fmla="*/ 8576 w 842535"/>
              <a:gd name="connsiteY0-986" fmla="*/ 580879 h 1357483"/>
              <a:gd name="connsiteX1-987" fmla="*/ 76387 w 842535"/>
              <a:gd name="connsiteY1-988" fmla="*/ 422625 h 1357483"/>
              <a:gd name="connsiteX2-989" fmla="*/ 99190 w 842535"/>
              <a:gd name="connsiteY2-990" fmla="*/ 138708 h 1357483"/>
              <a:gd name="connsiteX3-991" fmla="*/ 308863 w 842535"/>
              <a:gd name="connsiteY3-992" fmla="*/ 4514 h 1357483"/>
              <a:gd name="connsiteX4-993" fmla="*/ 579343 w 842535"/>
              <a:gd name="connsiteY4-994" fmla="*/ 49493 h 1357483"/>
              <a:gd name="connsiteX5-995" fmla="*/ 714903 w 842535"/>
              <a:gd name="connsiteY5-996" fmla="*/ 221806 h 1357483"/>
              <a:gd name="connsiteX6-997" fmla="*/ 841446 w 842535"/>
              <a:gd name="connsiteY6-998" fmla="*/ 1056565 h 1357483"/>
              <a:gd name="connsiteX7-999" fmla="*/ 752727 w 842535"/>
              <a:gd name="connsiteY7-1000" fmla="*/ 1296711 h 1357483"/>
              <a:gd name="connsiteX8-1001" fmla="*/ 390961 w 842535"/>
              <a:gd name="connsiteY8-1002" fmla="*/ 1349744 h 1357483"/>
              <a:gd name="connsiteX9-1003" fmla="*/ 184643 w 842535"/>
              <a:gd name="connsiteY9-1004" fmla="*/ 1166590 h 1357483"/>
              <a:gd name="connsiteX10-1005" fmla="*/ 105178 w 842535"/>
              <a:gd name="connsiteY10-1006" fmla="*/ 556641 h 1357483"/>
              <a:gd name="connsiteX11-1007" fmla="*/ 8576 w 842535"/>
              <a:gd name="connsiteY11-1008" fmla="*/ 580879 h 1357483"/>
              <a:gd name="connsiteX0-1009" fmla="*/ 8576 w 842535"/>
              <a:gd name="connsiteY0-1010" fmla="*/ 577971 h 1354575"/>
              <a:gd name="connsiteX1-1011" fmla="*/ 76387 w 842535"/>
              <a:gd name="connsiteY1-1012" fmla="*/ 419717 h 1354575"/>
              <a:gd name="connsiteX2-1013" fmla="*/ 99190 w 842535"/>
              <a:gd name="connsiteY2-1014" fmla="*/ 135800 h 1354575"/>
              <a:gd name="connsiteX3-1015" fmla="*/ 308863 w 842535"/>
              <a:gd name="connsiteY3-1016" fmla="*/ 1606 h 1354575"/>
              <a:gd name="connsiteX4-1017" fmla="*/ 714903 w 842535"/>
              <a:gd name="connsiteY4-1018" fmla="*/ 218898 h 1354575"/>
              <a:gd name="connsiteX5-1019" fmla="*/ 841446 w 842535"/>
              <a:gd name="connsiteY5-1020" fmla="*/ 1053657 h 1354575"/>
              <a:gd name="connsiteX6-1021" fmla="*/ 752727 w 842535"/>
              <a:gd name="connsiteY6-1022" fmla="*/ 1293803 h 1354575"/>
              <a:gd name="connsiteX7-1023" fmla="*/ 390961 w 842535"/>
              <a:gd name="connsiteY7-1024" fmla="*/ 1346836 h 1354575"/>
              <a:gd name="connsiteX8-1025" fmla="*/ 184643 w 842535"/>
              <a:gd name="connsiteY8-1026" fmla="*/ 1163682 h 1354575"/>
              <a:gd name="connsiteX9-1027" fmla="*/ 105178 w 842535"/>
              <a:gd name="connsiteY9-1028" fmla="*/ 553733 h 1354575"/>
              <a:gd name="connsiteX10-1029" fmla="*/ 8576 w 842535"/>
              <a:gd name="connsiteY10-1030" fmla="*/ 577971 h 1354575"/>
              <a:gd name="connsiteX0-1031" fmla="*/ 8576 w 841897"/>
              <a:gd name="connsiteY0-1032" fmla="*/ 576547 h 1353151"/>
              <a:gd name="connsiteX1-1033" fmla="*/ 76387 w 841897"/>
              <a:gd name="connsiteY1-1034" fmla="*/ 418293 h 1353151"/>
              <a:gd name="connsiteX2-1035" fmla="*/ 99190 w 841897"/>
              <a:gd name="connsiteY2-1036" fmla="*/ 134376 h 1353151"/>
              <a:gd name="connsiteX3-1037" fmla="*/ 308863 w 841897"/>
              <a:gd name="connsiteY3-1038" fmla="*/ 182 h 1353151"/>
              <a:gd name="connsiteX4-1039" fmla="*/ 730941 w 841897"/>
              <a:gd name="connsiteY4-1040" fmla="*/ 159475 h 1353151"/>
              <a:gd name="connsiteX5-1041" fmla="*/ 841446 w 841897"/>
              <a:gd name="connsiteY5-1042" fmla="*/ 1052233 h 1353151"/>
              <a:gd name="connsiteX6-1043" fmla="*/ 752727 w 841897"/>
              <a:gd name="connsiteY6-1044" fmla="*/ 1292379 h 1353151"/>
              <a:gd name="connsiteX7-1045" fmla="*/ 390961 w 841897"/>
              <a:gd name="connsiteY7-1046" fmla="*/ 1345412 h 1353151"/>
              <a:gd name="connsiteX8-1047" fmla="*/ 184643 w 841897"/>
              <a:gd name="connsiteY8-1048" fmla="*/ 1162258 h 1353151"/>
              <a:gd name="connsiteX9-1049" fmla="*/ 105178 w 841897"/>
              <a:gd name="connsiteY9-1050" fmla="*/ 552309 h 1353151"/>
              <a:gd name="connsiteX10-1051" fmla="*/ 8576 w 841897"/>
              <a:gd name="connsiteY10-1052" fmla="*/ 576547 h 1353151"/>
              <a:gd name="connsiteX0-1053" fmla="*/ 8576 w 852902"/>
              <a:gd name="connsiteY0-1054" fmla="*/ 576547 h 1354413"/>
              <a:gd name="connsiteX1-1055" fmla="*/ 76387 w 852902"/>
              <a:gd name="connsiteY1-1056" fmla="*/ 418293 h 1354413"/>
              <a:gd name="connsiteX2-1057" fmla="*/ 99190 w 852902"/>
              <a:gd name="connsiteY2-1058" fmla="*/ 134376 h 1354413"/>
              <a:gd name="connsiteX3-1059" fmla="*/ 308863 w 852902"/>
              <a:gd name="connsiteY3-1060" fmla="*/ 182 h 1354413"/>
              <a:gd name="connsiteX4-1061" fmla="*/ 730941 w 852902"/>
              <a:gd name="connsiteY4-1062" fmla="*/ 159475 h 1354413"/>
              <a:gd name="connsiteX5-1063" fmla="*/ 852579 w 852902"/>
              <a:gd name="connsiteY5-1064" fmla="*/ 1001682 h 1354413"/>
              <a:gd name="connsiteX6-1065" fmla="*/ 752727 w 852902"/>
              <a:gd name="connsiteY6-1066" fmla="*/ 1292379 h 1354413"/>
              <a:gd name="connsiteX7-1067" fmla="*/ 390961 w 852902"/>
              <a:gd name="connsiteY7-1068" fmla="*/ 1345412 h 1354413"/>
              <a:gd name="connsiteX8-1069" fmla="*/ 184643 w 852902"/>
              <a:gd name="connsiteY8-1070" fmla="*/ 1162258 h 1354413"/>
              <a:gd name="connsiteX9-1071" fmla="*/ 105178 w 852902"/>
              <a:gd name="connsiteY9-1072" fmla="*/ 552309 h 1354413"/>
              <a:gd name="connsiteX10-1073" fmla="*/ 8576 w 852902"/>
              <a:gd name="connsiteY10-1074" fmla="*/ 576547 h 1354413"/>
              <a:gd name="connsiteX0-1075" fmla="*/ 9753 w 842440"/>
              <a:gd name="connsiteY0-1076" fmla="*/ 568913 h 1354413"/>
              <a:gd name="connsiteX1-1077" fmla="*/ 65925 w 842440"/>
              <a:gd name="connsiteY1-1078" fmla="*/ 418293 h 1354413"/>
              <a:gd name="connsiteX2-1079" fmla="*/ 88728 w 842440"/>
              <a:gd name="connsiteY2-1080" fmla="*/ 134376 h 1354413"/>
              <a:gd name="connsiteX3-1081" fmla="*/ 298401 w 842440"/>
              <a:gd name="connsiteY3-1082" fmla="*/ 182 h 1354413"/>
              <a:gd name="connsiteX4-1083" fmla="*/ 720479 w 842440"/>
              <a:gd name="connsiteY4-1084" fmla="*/ 159475 h 1354413"/>
              <a:gd name="connsiteX5-1085" fmla="*/ 842117 w 842440"/>
              <a:gd name="connsiteY5-1086" fmla="*/ 1001682 h 1354413"/>
              <a:gd name="connsiteX6-1087" fmla="*/ 742265 w 842440"/>
              <a:gd name="connsiteY6-1088" fmla="*/ 1292379 h 1354413"/>
              <a:gd name="connsiteX7-1089" fmla="*/ 380499 w 842440"/>
              <a:gd name="connsiteY7-1090" fmla="*/ 1345412 h 1354413"/>
              <a:gd name="connsiteX8-1091" fmla="*/ 174181 w 842440"/>
              <a:gd name="connsiteY8-1092" fmla="*/ 1162258 h 1354413"/>
              <a:gd name="connsiteX9-1093" fmla="*/ 94716 w 842440"/>
              <a:gd name="connsiteY9-1094" fmla="*/ 552309 h 1354413"/>
              <a:gd name="connsiteX10-1095" fmla="*/ 9753 w 842440"/>
              <a:gd name="connsiteY10-1096" fmla="*/ 568913 h 1354413"/>
              <a:gd name="connsiteX0-1097" fmla="*/ 9475 w 842162"/>
              <a:gd name="connsiteY0-1098" fmla="*/ 568921 h 1354421"/>
              <a:gd name="connsiteX1-1099" fmla="*/ 68141 w 842162"/>
              <a:gd name="connsiteY1-1100" fmla="*/ 437939 h 1354421"/>
              <a:gd name="connsiteX2-1101" fmla="*/ 88450 w 842162"/>
              <a:gd name="connsiteY2-1102" fmla="*/ 134384 h 1354421"/>
              <a:gd name="connsiteX3-1103" fmla="*/ 298123 w 842162"/>
              <a:gd name="connsiteY3-1104" fmla="*/ 190 h 1354421"/>
              <a:gd name="connsiteX4-1105" fmla="*/ 720201 w 842162"/>
              <a:gd name="connsiteY4-1106" fmla="*/ 159483 h 1354421"/>
              <a:gd name="connsiteX5-1107" fmla="*/ 841839 w 842162"/>
              <a:gd name="connsiteY5-1108" fmla="*/ 1001690 h 1354421"/>
              <a:gd name="connsiteX6-1109" fmla="*/ 741987 w 842162"/>
              <a:gd name="connsiteY6-1110" fmla="*/ 1292387 h 1354421"/>
              <a:gd name="connsiteX7-1111" fmla="*/ 380221 w 842162"/>
              <a:gd name="connsiteY7-1112" fmla="*/ 1345420 h 1354421"/>
              <a:gd name="connsiteX8-1113" fmla="*/ 173903 w 842162"/>
              <a:gd name="connsiteY8-1114" fmla="*/ 1162266 h 1354421"/>
              <a:gd name="connsiteX9-1115" fmla="*/ 94438 w 842162"/>
              <a:gd name="connsiteY9-1116" fmla="*/ 552317 h 1354421"/>
              <a:gd name="connsiteX10-1117" fmla="*/ 9475 w 842162"/>
              <a:gd name="connsiteY10-1118" fmla="*/ 568921 h 1354421"/>
              <a:gd name="connsiteX0-1119" fmla="*/ 9475 w 842162"/>
              <a:gd name="connsiteY0-1120" fmla="*/ 568732 h 1354232"/>
              <a:gd name="connsiteX1-1121" fmla="*/ 68141 w 842162"/>
              <a:gd name="connsiteY1-1122" fmla="*/ 437750 h 1354232"/>
              <a:gd name="connsiteX2-1123" fmla="*/ 86360 w 842162"/>
              <a:gd name="connsiteY2-1124" fmla="*/ 157448 h 1354232"/>
              <a:gd name="connsiteX3-1125" fmla="*/ 298123 w 842162"/>
              <a:gd name="connsiteY3-1126" fmla="*/ 1 h 1354232"/>
              <a:gd name="connsiteX4-1127" fmla="*/ 720201 w 842162"/>
              <a:gd name="connsiteY4-1128" fmla="*/ 159294 h 1354232"/>
              <a:gd name="connsiteX5-1129" fmla="*/ 841839 w 842162"/>
              <a:gd name="connsiteY5-1130" fmla="*/ 1001501 h 1354232"/>
              <a:gd name="connsiteX6-1131" fmla="*/ 741987 w 842162"/>
              <a:gd name="connsiteY6-1132" fmla="*/ 1292198 h 1354232"/>
              <a:gd name="connsiteX7-1133" fmla="*/ 380221 w 842162"/>
              <a:gd name="connsiteY7-1134" fmla="*/ 1345231 h 1354232"/>
              <a:gd name="connsiteX8-1135" fmla="*/ 173903 w 842162"/>
              <a:gd name="connsiteY8-1136" fmla="*/ 1162077 h 1354232"/>
              <a:gd name="connsiteX9-1137" fmla="*/ 94438 w 842162"/>
              <a:gd name="connsiteY9-1138" fmla="*/ 552128 h 1354232"/>
              <a:gd name="connsiteX10-1139" fmla="*/ 9475 w 842162"/>
              <a:gd name="connsiteY10-1140" fmla="*/ 568732 h 1354232"/>
              <a:gd name="connsiteX0-1141" fmla="*/ 9475 w 842162"/>
              <a:gd name="connsiteY0-1142" fmla="*/ 553089 h 1338589"/>
              <a:gd name="connsiteX1-1143" fmla="*/ 68141 w 842162"/>
              <a:gd name="connsiteY1-1144" fmla="*/ 422107 h 1338589"/>
              <a:gd name="connsiteX2-1145" fmla="*/ 86360 w 842162"/>
              <a:gd name="connsiteY2-1146" fmla="*/ 141805 h 1338589"/>
              <a:gd name="connsiteX3-1147" fmla="*/ 302731 w 842162"/>
              <a:gd name="connsiteY3-1148" fmla="*/ 786 h 1338589"/>
              <a:gd name="connsiteX4-1149" fmla="*/ 720201 w 842162"/>
              <a:gd name="connsiteY4-1150" fmla="*/ 143651 h 1338589"/>
              <a:gd name="connsiteX5-1151" fmla="*/ 841839 w 842162"/>
              <a:gd name="connsiteY5-1152" fmla="*/ 985858 h 1338589"/>
              <a:gd name="connsiteX6-1153" fmla="*/ 741987 w 842162"/>
              <a:gd name="connsiteY6-1154" fmla="*/ 1276555 h 1338589"/>
              <a:gd name="connsiteX7-1155" fmla="*/ 380221 w 842162"/>
              <a:gd name="connsiteY7-1156" fmla="*/ 1329588 h 1338589"/>
              <a:gd name="connsiteX8-1157" fmla="*/ 173903 w 842162"/>
              <a:gd name="connsiteY8-1158" fmla="*/ 1146434 h 1338589"/>
              <a:gd name="connsiteX9-1159" fmla="*/ 94438 w 842162"/>
              <a:gd name="connsiteY9-1160" fmla="*/ 536485 h 1338589"/>
              <a:gd name="connsiteX10-1161" fmla="*/ 9475 w 842162"/>
              <a:gd name="connsiteY10-1162" fmla="*/ 553089 h 1338589"/>
              <a:gd name="connsiteX0-1163" fmla="*/ 9475 w 842162"/>
              <a:gd name="connsiteY0-1164" fmla="*/ 556656 h 1342156"/>
              <a:gd name="connsiteX1-1165" fmla="*/ 68141 w 842162"/>
              <a:gd name="connsiteY1-1166" fmla="*/ 425674 h 1342156"/>
              <a:gd name="connsiteX2-1167" fmla="*/ 86360 w 842162"/>
              <a:gd name="connsiteY2-1168" fmla="*/ 145372 h 1342156"/>
              <a:gd name="connsiteX3-1169" fmla="*/ 302731 w 842162"/>
              <a:gd name="connsiteY3-1170" fmla="*/ 4353 h 1342156"/>
              <a:gd name="connsiteX4-1171" fmla="*/ 720201 w 842162"/>
              <a:gd name="connsiteY4-1172" fmla="*/ 147218 h 1342156"/>
              <a:gd name="connsiteX5-1173" fmla="*/ 841839 w 842162"/>
              <a:gd name="connsiteY5-1174" fmla="*/ 989425 h 1342156"/>
              <a:gd name="connsiteX6-1175" fmla="*/ 741987 w 842162"/>
              <a:gd name="connsiteY6-1176" fmla="*/ 1280122 h 1342156"/>
              <a:gd name="connsiteX7-1177" fmla="*/ 380221 w 842162"/>
              <a:gd name="connsiteY7-1178" fmla="*/ 1333155 h 1342156"/>
              <a:gd name="connsiteX8-1179" fmla="*/ 173903 w 842162"/>
              <a:gd name="connsiteY8-1180" fmla="*/ 1150001 h 1342156"/>
              <a:gd name="connsiteX9-1181" fmla="*/ 94438 w 842162"/>
              <a:gd name="connsiteY9-1182" fmla="*/ 540052 h 1342156"/>
              <a:gd name="connsiteX10-1183" fmla="*/ 9475 w 842162"/>
              <a:gd name="connsiteY10-1184" fmla="*/ 556656 h 1342156"/>
              <a:gd name="connsiteX0-1185" fmla="*/ 9475 w 842162"/>
              <a:gd name="connsiteY0-1186" fmla="*/ 553349 h 1338849"/>
              <a:gd name="connsiteX1-1187" fmla="*/ 68141 w 842162"/>
              <a:gd name="connsiteY1-1188" fmla="*/ 422367 h 1338849"/>
              <a:gd name="connsiteX2-1189" fmla="*/ 96954 w 842162"/>
              <a:gd name="connsiteY2-1190" fmla="*/ 146058 h 1338849"/>
              <a:gd name="connsiteX3-1191" fmla="*/ 302731 w 842162"/>
              <a:gd name="connsiteY3-1192" fmla="*/ 1046 h 1338849"/>
              <a:gd name="connsiteX4-1193" fmla="*/ 720201 w 842162"/>
              <a:gd name="connsiteY4-1194" fmla="*/ 143911 h 1338849"/>
              <a:gd name="connsiteX5-1195" fmla="*/ 841839 w 842162"/>
              <a:gd name="connsiteY5-1196" fmla="*/ 986118 h 1338849"/>
              <a:gd name="connsiteX6-1197" fmla="*/ 741987 w 842162"/>
              <a:gd name="connsiteY6-1198" fmla="*/ 1276815 h 1338849"/>
              <a:gd name="connsiteX7-1199" fmla="*/ 380221 w 842162"/>
              <a:gd name="connsiteY7-1200" fmla="*/ 1329848 h 1338849"/>
              <a:gd name="connsiteX8-1201" fmla="*/ 173903 w 842162"/>
              <a:gd name="connsiteY8-1202" fmla="*/ 1146694 h 1338849"/>
              <a:gd name="connsiteX9-1203" fmla="*/ 94438 w 842162"/>
              <a:gd name="connsiteY9-1204" fmla="*/ 536745 h 1338849"/>
              <a:gd name="connsiteX10-1205" fmla="*/ 9475 w 842162"/>
              <a:gd name="connsiteY10-1206" fmla="*/ 553349 h 1338849"/>
              <a:gd name="connsiteX0-1207" fmla="*/ 9475 w 842162"/>
              <a:gd name="connsiteY0-1208" fmla="*/ 553349 h 1338908"/>
              <a:gd name="connsiteX1-1209" fmla="*/ 68141 w 842162"/>
              <a:gd name="connsiteY1-1210" fmla="*/ 422367 h 1338908"/>
              <a:gd name="connsiteX2-1211" fmla="*/ 96954 w 842162"/>
              <a:gd name="connsiteY2-1212" fmla="*/ 146058 h 1338908"/>
              <a:gd name="connsiteX3-1213" fmla="*/ 302731 w 842162"/>
              <a:gd name="connsiteY3-1214" fmla="*/ 1046 h 1338908"/>
              <a:gd name="connsiteX4-1215" fmla="*/ 720201 w 842162"/>
              <a:gd name="connsiteY4-1216" fmla="*/ 143911 h 1338908"/>
              <a:gd name="connsiteX5-1217" fmla="*/ 841839 w 842162"/>
              <a:gd name="connsiteY5-1218" fmla="*/ 986118 h 1338908"/>
              <a:gd name="connsiteX6-1219" fmla="*/ 741987 w 842162"/>
              <a:gd name="connsiteY6-1220" fmla="*/ 1276815 h 1338908"/>
              <a:gd name="connsiteX7-1221" fmla="*/ 380221 w 842162"/>
              <a:gd name="connsiteY7-1222" fmla="*/ 1329848 h 1338908"/>
              <a:gd name="connsiteX8-1223" fmla="*/ 178844 w 842162"/>
              <a:gd name="connsiteY8-1224" fmla="*/ 1145885 h 1338908"/>
              <a:gd name="connsiteX9-1225" fmla="*/ 94438 w 842162"/>
              <a:gd name="connsiteY9-1226" fmla="*/ 536745 h 1338908"/>
              <a:gd name="connsiteX10-1227" fmla="*/ 9475 w 842162"/>
              <a:gd name="connsiteY10-1228" fmla="*/ 553349 h 1338908"/>
              <a:gd name="connsiteX0-1229" fmla="*/ 9475 w 842162"/>
              <a:gd name="connsiteY0-1230" fmla="*/ 553349 h 1338908"/>
              <a:gd name="connsiteX1-1231" fmla="*/ 68141 w 842162"/>
              <a:gd name="connsiteY1-1232" fmla="*/ 422367 h 1338908"/>
              <a:gd name="connsiteX2-1233" fmla="*/ 96954 w 842162"/>
              <a:gd name="connsiteY2-1234" fmla="*/ 146058 h 1338908"/>
              <a:gd name="connsiteX3-1235" fmla="*/ 302731 w 842162"/>
              <a:gd name="connsiteY3-1236" fmla="*/ 1046 h 1338908"/>
              <a:gd name="connsiteX4-1237" fmla="*/ 720201 w 842162"/>
              <a:gd name="connsiteY4-1238" fmla="*/ 143911 h 1338908"/>
              <a:gd name="connsiteX5-1239" fmla="*/ 841839 w 842162"/>
              <a:gd name="connsiteY5-1240" fmla="*/ 986118 h 1338908"/>
              <a:gd name="connsiteX6-1241" fmla="*/ 741987 w 842162"/>
              <a:gd name="connsiteY6-1242" fmla="*/ 1276815 h 1338908"/>
              <a:gd name="connsiteX7-1243" fmla="*/ 380221 w 842162"/>
              <a:gd name="connsiteY7-1244" fmla="*/ 1329848 h 1338908"/>
              <a:gd name="connsiteX8-1245" fmla="*/ 178844 w 842162"/>
              <a:gd name="connsiteY8-1246" fmla="*/ 1145885 h 1338908"/>
              <a:gd name="connsiteX9-1247" fmla="*/ 94438 w 842162"/>
              <a:gd name="connsiteY9-1248" fmla="*/ 536745 h 1338908"/>
              <a:gd name="connsiteX10-1249" fmla="*/ 9475 w 842162"/>
              <a:gd name="connsiteY10-1250" fmla="*/ 553349 h 1338908"/>
              <a:gd name="connsiteX0-1251" fmla="*/ 9475 w 842162"/>
              <a:gd name="connsiteY0-1252" fmla="*/ 553349 h 1342900"/>
              <a:gd name="connsiteX1-1253" fmla="*/ 68141 w 842162"/>
              <a:gd name="connsiteY1-1254" fmla="*/ 422367 h 1342900"/>
              <a:gd name="connsiteX2-1255" fmla="*/ 96954 w 842162"/>
              <a:gd name="connsiteY2-1256" fmla="*/ 146058 h 1342900"/>
              <a:gd name="connsiteX3-1257" fmla="*/ 302731 w 842162"/>
              <a:gd name="connsiteY3-1258" fmla="*/ 1046 h 1342900"/>
              <a:gd name="connsiteX4-1259" fmla="*/ 720201 w 842162"/>
              <a:gd name="connsiteY4-1260" fmla="*/ 143911 h 1342900"/>
              <a:gd name="connsiteX5-1261" fmla="*/ 841839 w 842162"/>
              <a:gd name="connsiteY5-1262" fmla="*/ 986118 h 1342900"/>
              <a:gd name="connsiteX6-1263" fmla="*/ 741987 w 842162"/>
              <a:gd name="connsiteY6-1264" fmla="*/ 1276815 h 1342900"/>
              <a:gd name="connsiteX7-1265" fmla="*/ 380221 w 842162"/>
              <a:gd name="connsiteY7-1266" fmla="*/ 1329848 h 1342900"/>
              <a:gd name="connsiteX8-1267" fmla="*/ 164306 w 842162"/>
              <a:gd name="connsiteY8-1268" fmla="*/ 1090990 h 1342900"/>
              <a:gd name="connsiteX9-1269" fmla="*/ 94438 w 842162"/>
              <a:gd name="connsiteY9-1270" fmla="*/ 536745 h 1342900"/>
              <a:gd name="connsiteX10-1271" fmla="*/ 9475 w 842162"/>
              <a:gd name="connsiteY10-1272" fmla="*/ 553349 h 1342900"/>
              <a:gd name="connsiteX0-1273" fmla="*/ 9475 w 842162"/>
              <a:gd name="connsiteY0-1274" fmla="*/ 553349 h 1341177"/>
              <a:gd name="connsiteX1-1275" fmla="*/ 68141 w 842162"/>
              <a:gd name="connsiteY1-1276" fmla="*/ 422367 h 1341177"/>
              <a:gd name="connsiteX2-1277" fmla="*/ 96954 w 842162"/>
              <a:gd name="connsiteY2-1278" fmla="*/ 146058 h 1341177"/>
              <a:gd name="connsiteX3-1279" fmla="*/ 302731 w 842162"/>
              <a:gd name="connsiteY3-1280" fmla="*/ 1046 h 1341177"/>
              <a:gd name="connsiteX4-1281" fmla="*/ 720201 w 842162"/>
              <a:gd name="connsiteY4-1282" fmla="*/ 143911 h 1341177"/>
              <a:gd name="connsiteX5-1283" fmla="*/ 841839 w 842162"/>
              <a:gd name="connsiteY5-1284" fmla="*/ 986118 h 1341177"/>
              <a:gd name="connsiteX6-1285" fmla="*/ 741987 w 842162"/>
              <a:gd name="connsiteY6-1286" fmla="*/ 1276815 h 1341177"/>
              <a:gd name="connsiteX7-1287" fmla="*/ 380221 w 842162"/>
              <a:gd name="connsiteY7-1288" fmla="*/ 1329848 h 1341177"/>
              <a:gd name="connsiteX8-1289" fmla="*/ 177395 w 842162"/>
              <a:gd name="connsiteY8-1290" fmla="*/ 1114621 h 1341177"/>
              <a:gd name="connsiteX9-1291" fmla="*/ 94438 w 842162"/>
              <a:gd name="connsiteY9-1292" fmla="*/ 536745 h 1341177"/>
              <a:gd name="connsiteX10-1293" fmla="*/ 9475 w 842162"/>
              <a:gd name="connsiteY10-1294" fmla="*/ 553349 h 1341177"/>
              <a:gd name="connsiteX0-1295" fmla="*/ 9475 w 842162"/>
              <a:gd name="connsiteY0-1296" fmla="*/ 553349 h 1341177"/>
              <a:gd name="connsiteX1-1297" fmla="*/ 68141 w 842162"/>
              <a:gd name="connsiteY1-1298" fmla="*/ 422367 h 1341177"/>
              <a:gd name="connsiteX2-1299" fmla="*/ 96954 w 842162"/>
              <a:gd name="connsiteY2-1300" fmla="*/ 146058 h 1341177"/>
              <a:gd name="connsiteX3-1301" fmla="*/ 302731 w 842162"/>
              <a:gd name="connsiteY3-1302" fmla="*/ 1046 h 1341177"/>
              <a:gd name="connsiteX4-1303" fmla="*/ 720201 w 842162"/>
              <a:gd name="connsiteY4-1304" fmla="*/ 143911 h 1341177"/>
              <a:gd name="connsiteX5-1305" fmla="*/ 841839 w 842162"/>
              <a:gd name="connsiteY5-1306" fmla="*/ 986118 h 1341177"/>
              <a:gd name="connsiteX6-1307" fmla="*/ 741987 w 842162"/>
              <a:gd name="connsiteY6-1308" fmla="*/ 1276815 h 1341177"/>
              <a:gd name="connsiteX7-1309" fmla="*/ 380221 w 842162"/>
              <a:gd name="connsiteY7-1310" fmla="*/ 1329848 h 1341177"/>
              <a:gd name="connsiteX8-1311" fmla="*/ 177395 w 842162"/>
              <a:gd name="connsiteY8-1312" fmla="*/ 1114621 h 1341177"/>
              <a:gd name="connsiteX9-1313" fmla="*/ 94438 w 842162"/>
              <a:gd name="connsiteY9-1314" fmla="*/ 536745 h 1341177"/>
              <a:gd name="connsiteX10-1315" fmla="*/ 9475 w 842162"/>
              <a:gd name="connsiteY10-1316" fmla="*/ 553349 h 1341177"/>
              <a:gd name="connsiteX0-1317" fmla="*/ 9475 w 838228"/>
              <a:gd name="connsiteY0-1318" fmla="*/ 552686 h 1342067"/>
              <a:gd name="connsiteX1-1319" fmla="*/ 68141 w 838228"/>
              <a:gd name="connsiteY1-1320" fmla="*/ 421704 h 1342067"/>
              <a:gd name="connsiteX2-1321" fmla="*/ 96954 w 838228"/>
              <a:gd name="connsiteY2-1322" fmla="*/ 145395 h 1342067"/>
              <a:gd name="connsiteX3-1323" fmla="*/ 302731 w 838228"/>
              <a:gd name="connsiteY3-1324" fmla="*/ 383 h 1342067"/>
              <a:gd name="connsiteX4-1325" fmla="*/ 720201 w 838228"/>
              <a:gd name="connsiteY4-1326" fmla="*/ 143248 h 1342067"/>
              <a:gd name="connsiteX5-1327" fmla="*/ 837868 w 838228"/>
              <a:gd name="connsiteY5-1328" fmla="*/ 935854 h 1342067"/>
              <a:gd name="connsiteX6-1329" fmla="*/ 741987 w 838228"/>
              <a:gd name="connsiteY6-1330" fmla="*/ 1276152 h 1342067"/>
              <a:gd name="connsiteX7-1331" fmla="*/ 380221 w 838228"/>
              <a:gd name="connsiteY7-1332" fmla="*/ 1329185 h 1342067"/>
              <a:gd name="connsiteX8-1333" fmla="*/ 177395 w 838228"/>
              <a:gd name="connsiteY8-1334" fmla="*/ 1113958 h 1342067"/>
              <a:gd name="connsiteX9-1335" fmla="*/ 94438 w 838228"/>
              <a:gd name="connsiteY9-1336" fmla="*/ 536082 h 1342067"/>
              <a:gd name="connsiteX10-1337" fmla="*/ 9475 w 838228"/>
              <a:gd name="connsiteY10-1338" fmla="*/ 552686 h 1342067"/>
              <a:gd name="connsiteX0-1339" fmla="*/ 9475 w 838000"/>
              <a:gd name="connsiteY0-1340" fmla="*/ 552686 h 1336588"/>
              <a:gd name="connsiteX1-1341" fmla="*/ 68141 w 838000"/>
              <a:gd name="connsiteY1-1342" fmla="*/ 421704 h 1336588"/>
              <a:gd name="connsiteX2-1343" fmla="*/ 96954 w 838000"/>
              <a:gd name="connsiteY2-1344" fmla="*/ 145395 h 1336588"/>
              <a:gd name="connsiteX3-1345" fmla="*/ 302731 w 838000"/>
              <a:gd name="connsiteY3-1346" fmla="*/ 383 h 1336588"/>
              <a:gd name="connsiteX4-1347" fmla="*/ 720201 w 838000"/>
              <a:gd name="connsiteY4-1348" fmla="*/ 143248 h 1336588"/>
              <a:gd name="connsiteX5-1349" fmla="*/ 837868 w 838000"/>
              <a:gd name="connsiteY5-1350" fmla="*/ 935854 h 1336588"/>
              <a:gd name="connsiteX6-1351" fmla="*/ 734462 w 838000"/>
              <a:gd name="connsiteY6-1352" fmla="*/ 1253581 h 1336588"/>
              <a:gd name="connsiteX7-1353" fmla="*/ 380221 w 838000"/>
              <a:gd name="connsiteY7-1354" fmla="*/ 1329185 h 1336588"/>
              <a:gd name="connsiteX8-1355" fmla="*/ 177395 w 838000"/>
              <a:gd name="connsiteY8-1356" fmla="*/ 1113958 h 1336588"/>
              <a:gd name="connsiteX9-1357" fmla="*/ 94438 w 838000"/>
              <a:gd name="connsiteY9-1358" fmla="*/ 536082 h 1336588"/>
              <a:gd name="connsiteX10-1359" fmla="*/ 9475 w 838000"/>
              <a:gd name="connsiteY10-1360" fmla="*/ 552686 h 1336588"/>
              <a:gd name="connsiteX0-1361" fmla="*/ 9475 w 837882"/>
              <a:gd name="connsiteY0-1362" fmla="*/ 552686 h 1336871"/>
              <a:gd name="connsiteX1-1363" fmla="*/ 68141 w 837882"/>
              <a:gd name="connsiteY1-1364" fmla="*/ 421704 h 1336871"/>
              <a:gd name="connsiteX2-1365" fmla="*/ 96954 w 837882"/>
              <a:gd name="connsiteY2-1366" fmla="*/ 145395 h 1336871"/>
              <a:gd name="connsiteX3-1367" fmla="*/ 302731 w 837882"/>
              <a:gd name="connsiteY3-1368" fmla="*/ 383 h 1336871"/>
              <a:gd name="connsiteX4-1369" fmla="*/ 720201 w 837882"/>
              <a:gd name="connsiteY4-1370" fmla="*/ 143248 h 1336871"/>
              <a:gd name="connsiteX5-1371" fmla="*/ 837868 w 837882"/>
              <a:gd name="connsiteY5-1372" fmla="*/ 935854 h 1336871"/>
              <a:gd name="connsiteX6-1373" fmla="*/ 725336 w 837882"/>
              <a:gd name="connsiteY6-1374" fmla="*/ 1255076 h 1336871"/>
              <a:gd name="connsiteX7-1375" fmla="*/ 380221 w 837882"/>
              <a:gd name="connsiteY7-1376" fmla="*/ 1329185 h 1336871"/>
              <a:gd name="connsiteX8-1377" fmla="*/ 177395 w 837882"/>
              <a:gd name="connsiteY8-1378" fmla="*/ 1113958 h 1336871"/>
              <a:gd name="connsiteX9-1379" fmla="*/ 94438 w 837882"/>
              <a:gd name="connsiteY9-1380" fmla="*/ 536082 h 1336871"/>
              <a:gd name="connsiteX10-1381" fmla="*/ 9475 w 837882"/>
              <a:gd name="connsiteY10-1382" fmla="*/ 552686 h 1336871"/>
              <a:gd name="connsiteX0-1383" fmla="*/ 9475 w 839240"/>
              <a:gd name="connsiteY0-1384" fmla="*/ 552686 h 1331193"/>
              <a:gd name="connsiteX1-1385" fmla="*/ 68141 w 839240"/>
              <a:gd name="connsiteY1-1386" fmla="*/ 421704 h 1331193"/>
              <a:gd name="connsiteX2-1387" fmla="*/ 96954 w 839240"/>
              <a:gd name="connsiteY2-1388" fmla="*/ 145395 h 1331193"/>
              <a:gd name="connsiteX3-1389" fmla="*/ 302731 w 839240"/>
              <a:gd name="connsiteY3-1390" fmla="*/ 383 h 1331193"/>
              <a:gd name="connsiteX4-1391" fmla="*/ 720201 w 839240"/>
              <a:gd name="connsiteY4-1392" fmla="*/ 143248 h 1331193"/>
              <a:gd name="connsiteX5-1393" fmla="*/ 837868 w 839240"/>
              <a:gd name="connsiteY5-1394" fmla="*/ 935854 h 1331193"/>
              <a:gd name="connsiteX6-1395" fmla="*/ 756246 w 839240"/>
              <a:gd name="connsiteY6-1396" fmla="*/ 1205051 h 1331193"/>
              <a:gd name="connsiteX7-1397" fmla="*/ 380221 w 839240"/>
              <a:gd name="connsiteY7-1398" fmla="*/ 1329185 h 1331193"/>
              <a:gd name="connsiteX8-1399" fmla="*/ 177395 w 839240"/>
              <a:gd name="connsiteY8-1400" fmla="*/ 1113958 h 1331193"/>
              <a:gd name="connsiteX9-1401" fmla="*/ 94438 w 839240"/>
              <a:gd name="connsiteY9-1402" fmla="*/ 536082 h 1331193"/>
              <a:gd name="connsiteX10-1403" fmla="*/ 9475 w 839240"/>
              <a:gd name="connsiteY10-1404" fmla="*/ 552686 h 1331193"/>
              <a:gd name="connsiteX0-1405" fmla="*/ 9475 w 838447"/>
              <a:gd name="connsiteY0-1406" fmla="*/ 552686 h 1332254"/>
              <a:gd name="connsiteX1-1407" fmla="*/ 68141 w 838447"/>
              <a:gd name="connsiteY1-1408" fmla="*/ 421704 h 1332254"/>
              <a:gd name="connsiteX2-1409" fmla="*/ 96954 w 838447"/>
              <a:gd name="connsiteY2-1410" fmla="*/ 145395 h 1332254"/>
              <a:gd name="connsiteX3-1411" fmla="*/ 302731 w 838447"/>
              <a:gd name="connsiteY3-1412" fmla="*/ 383 h 1332254"/>
              <a:gd name="connsiteX4-1413" fmla="*/ 720201 w 838447"/>
              <a:gd name="connsiteY4-1414" fmla="*/ 143248 h 1332254"/>
              <a:gd name="connsiteX5-1415" fmla="*/ 837868 w 838447"/>
              <a:gd name="connsiteY5-1416" fmla="*/ 935854 h 1332254"/>
              <a:gd name="connsiteX6-1417" fmla="*/ 746484 w 838447"/>
              <a:gd name="connsiteY6-1418" fmla="*/ 1219874 h 1332254"/>
              <a:gd name="connsiteX7-1419" fmla="*/ 380221 w 838447"/>
              <a:gd name="connsiteY7-1420" fmla="*/ 1329185 h 1332254"/>
              <a:gd name="connsiteX8-1421" fmla="*/ 177395 w 838447"/>
              <a:gd name="connsiteY8-1422" fmla="*/ 1113958 h 1332254"/>
              <a:gd name="connsiteX9-1423" fmla="*/ 94438 w 838447"/>
              <a:gd name="connsiteY9-1424" fmla="*/ 536082 h 1332254"/>
              <a:gd name="connsiteX10-1425" fmla="*/ 9475 w 838447"/>
              <a:gd name="connsiteY10-1426" fmla="*/ 552686 h 1332254"/>
              <a:gd name="connsiteX0-1427" fmla="*/ 9475 w 838410"/>
              <a:gd name="connsiteY0-1428" fmla="*/ 552686 h 1331841"/>
              <a:gd name="connsiteX1-1429" fmla="*/ 68141 w 838410"/>
              <a:gd name="connsiteY1-1430" fmla="*/ 421704 h 1331841"/>
              <a:gd name="connsiteX2-1431" fmla="*/ 96954 w 838410"/>
              <a:gd name="connsiteY2-1432" fmla="*/ 145395 h 1331841"/>
              <a:gd name="connsiteX3-1433" fmla="*/ 302731 w 838410"/>
              <a:gd name="connsiteY3-1434" fmla="*/ 383 h 1331841"/>
              <a:gd name="connsiteX4-1435" fmla="*/ 720201 w 838410"/>
              <a:gd name="connsiteY4-1436" fmla="*/ 143248 h 1331841"/>
              <a:gd name="connsiteX5-1437" fmla="*/ 837868 w 838410"/>
              <a:gd name="connsiteY5-1438" fmla="*/ 935854 h 1331841"/>
              <a:gd name="connsiteX6-1439" fmla="*/ 745826 w 838410"/>
              <a:gd name="connsiteY6-1440" fmla="*/ 1214692 h 1331841"/>
              <a:gd name="connsiteX7-1441" fmla="*/ 380221 w 838410"/>
              <a:gd name="connsiteY7-1442" fmla="*/ 1329185 h 1331841"/>
              <a:gd name="connsiteX8-1443" fmla="*/ 177395 w 838410"/>
              <a:gd name="connsiteY8-1444" fmla="*/ 1113958 h 1331841"/>
              <a:gd name="connsiteX9-1445" fmla="*/ 94438 w 838410"/>
              <a:gd name="connsiteY9-1446" fmla="*/ 536082 h 1331841"/>
              <a:gd name="connsiteX10-1447" fmla="*/ 9475 w 838410"/>
              <a:gd name="connsiteY10-1448" fmla="*/ 552686 h 1331841"/>
              <a:gd name="connsiteX0-1449" fmla="*/ 9475 w 838410"/>
              <a:gd name="connsiteY0-1450" fmla="*/ 552359 h 1331514"/>
              <a:gd name="connsiteX1-1451" fmla="*/ 68141 w 838410"/>
              <a:gd name="connsiteY1-1452" fmla="*/ 421377 h 1331514"/>
              <a:gd name="connsiteX2-1453" fmla="*/ 113639 w 838410"/>
              <a:gd name="connsiteY2-1454" fmla="*/ 138724 h 1331514"/>
              <a:gd name="connsiteX3-1455" fmla="*/ 302731 w 838410"/>
              <a:gd name="connsiteY3-1456" fmla="*/ 56 h 1331514"/>
              <a:gd name="connsiteX4-1457" fmla="*/ 720201 w 838410"/>
              <a:gd name="connsiteY4-1458" fmla="*/ 142921 h 1331514"/>
              <a:gd name="connsiteX5-1459" fmla="*/ 837868 w 838410"/>
              <a:gd name="connsiteY5-1460" fmla="*/ 935527 h 1331514"/>
              <a:gd name="connsiteX6-1461" fmla="*/ 745826 w 838410"/>
              <a:gd name="connsiteY6-1462" fmla="*/ 1214365 h 1331514"/>
              <a:gd name="connsiteX7-1463" fmla="*/ 380221 w 838410"/>
              <a:gd name="connsiteY7-1464" fmla="*/ 1328858 h 1331514"/>
              <a:gd name="connsiteX8-1465" fmla="*/ 177395 w 838410"/>
              <a:gd name="connsiteY8-1466" fmla="*/ 1113631 h 1331514"/>
              <a:gd name="connsiteX9-1467" fmla="*/ 94438 w 838410"/>
              <a:gd name="connsiteY9-1468" fmla="*/ 535755 h 1331514"/>
              <a:gd name="connsiteX10-1469" fmla="*/ 9475 w 838410"/>
              <a:gd name="connsiteY10-1470" fmla="*/ 552359 h 1331514"/>
              <a:gd name="connsiteX0-1471" fmla="*/ 9475 w 838410"/>
              <a:gd name="connsiteY0-1472" fmla="*/ 555370 h 1334525"/>
              <a:gd name="connsiteX1-1473" fmla="*/ 68141 w 838410"/>
              <a:gd name="connsiteY1-1474" fmla="*/ 424388 h 1334525"/>
              <a:gd name="connsiteX2-1475" fmla="*/ 113639 w 838410"/>
              <a:gd name="connsiteY2-1476" fmla="*/ 141735 h 1334525"/>
              <a:gd name="connsiteX3-1477" fmla="*/ 321423 w 838410"/>
              <a:gd name="connsiteY3-1478" fmla="*/ 5 h 1334525"/>
              <a:gd name="connsiteX4-1479" fmla="*/ 720201 w 838410"/>
              <a:gd name="connsiteY4-1480" fmla="*/ 145932 h 1334525"/>
              <a:gd name="connsiteX5-1481" fmla="*/ 837868 w 838410"/>
              <a:gd name="connsiteY5-1482" fmla="*/ 938538 h 1334525"/>
              <a:gd name="connsiteX6-1483" fmla="*/ 745826 w 838410"/>
              <a:gd name="connsiteY6-1484" fmla="*/ 1217376 h 1334525"/>
              <a:gd name="connsiteX7-1485" fmla="*/ 380221 w 838410"/>
              <a:gd name="connsiteY7-1486" fmla="*/ 1331869 h 1334525"/>
              <a:gd name="connsiteX8-1487" fmla="*/ 177395 w 838410"/>
              <a:gd name="connsiteY8-1488" fmla="*/ 1116642 h 1334525"/>
              <a:gd name="connsiteX9-1489" fmla="*/ 94438 w 838410"/>
              <a:gd name="connsiteY9-1490" fmla="*/ 538766 h 1334525"/>
              <a:gd name="connsiteX10-1491" fmla="*/ 9475 w 838410"/>
              <a:gd name="connsiteY10-1492" fmla="*/ 555370 h 1334525"/>
              <a:gd name="connsiteX0-1493" fmla="*/ 9475 w 838410"/>
              <a:gd name="connsiteY0-1494" fmla="*/ 555454 h 1334609"/>
              <a:gd name="connsiteX1-1495" fmla="*/ 68141 w 838410"/>
              <a:gd name="connsiteY1-1496" fmla="*/ 424472 h 1334609"/>
              <a:gd name="connsiteX2-1497" fmla="*/ 113639 w 838410"/>
              <a:gd name="connsiteY2-1498" fmla="*/ 141819 h 1334609"/>
              <a:gd name="connsiteX3-1499" fmla="*/ 321423 w 838410"/>
              <a:gd name="connsiteY3-1500" fmla="*/ 89 h 1334609"/>
              <a:gd name="connsiteX4-1501" fmla="*/ 720201 w 838410"/>
              <a:gd name="connsiteY4-1502" fmla="*/ 146016 h 1334609"/>
              <a:gd name="connsiteX5-1503" fmla="*/ 837868 w 838410"/>
              <a:gd name="connsiteY5-1504" fmla="*/ 938622 h 1334609"/>
              <a:gd name="connsiteX6-1505" fmla="*/ 745826 w 838410"/>
              <a:gd name="connsiteY6-1506" fmla="*/ 1217460 h 1334609"/>
              <a:gd name="connsiteX7-1507" fmla="*/ 380221 w 838410"/>
              <a:gd name="connsiteY7-1508" fmla="*/ 1331953 h 1334609"/>
              <a:gd name="connsiteX8-1509" fmla="*/ 177395 w 838410"/>
              <a:gd name="connsiteY8-1510" fmla="*/ 1116726 h 1334609"/>
              <a:gd name="connsiteX9-1511" fmla="*/ 94438 w 838410"/>
              <a:gd name="connsiteY9-1512" fmla="*/ 538850 h 1334609"/>
              <a:gd name="connsiteX10-1513" fmla="*/ 9475 w 838410"/>
              <a:gd name="connsiteY10-1514" fmla="*/ 555454 h 1334609"/>
              <a:gd name="connsiteX0-1515" fmla="*/ 8720 w 837655"/>
              <a:gd name="connsiteY0-1516" fmla="*/ 555454 h 1334609"/>
              <a:gd name="connsiteX1-1517" fmla="*/ 74950 w 837655"/>
              <a:gd name="connsiteY1-1518" fmla="*/ 421428 h 1334609"/>
              <a:gd name="connsiteX2-1519" fmla="*/ 112884 w 837655"/>
              <a:gd name="connsiteY2-1520" fmla="*/ 141819 h 1334609"/>
              <a:gd name="connsiteX3-1521" fmla="*/ 320668 w 837655"/>
              <a:gd name="connsiteY3-1522" fmla="*/ 89 h 1334609"/>
              <a:gd name="connsiteX4-1523" fmla="*/ 719446 w 837655"/>
              <a:gd name="connsiteY4-1524" fmla="*/ 146016 h 1334609"/>
              <a:gd name="connsiteX5-1525" fmla="*/ 837113 w 837655"/>
              <a:gd name="connsiteY5-1526" fmla="*/ 938622 h 1334609"/>
              <a:gd name="connsiteX6-1527" fmla="*/ 745071 w 837655"/>
              <a:gd name="connsiteY6-1528" fmla="*/ 1217460 h 1334609"/>
              <a:gd name="connsiteX7-1529" fmla="*/ 379466 w 837655"/>
              <a:gd name="connsiteY7-1530" fmla="*/ 1331953 h 1334609"/>
              <a:gd name="connsiteX8-1531" fmla="*/ 176640 w 837655"/>
              <a:gd name="connsiteY8-1532" fmla="*/ 1116726 h 1334609"/>
              <a:gd name="connsiteX9-1533" fmla="*/ 93683 w 837655"/>
              <a:gd name="connsiteY9-1534" fmla="*/ 538850 h 1334609"/>
              <a:gd name="connsiteX10-1535" fmla="*/ 8720 w 837655"/>
              <a:gd name="connsiteY10-1536" fmla="*/ 555454 h 1334609"/>
              <a:gd name="connsiteX0-1537" fmla="*/ 8720 w 837655"/>
              <a:gd name="connsiteY0-1538" fmla="*/ 555454 h 1334609"/>
              <a:gd name="connsiteX1-1539" fmla="*/ 74950 w 837655"/>
              <a:gd name="connsiteY1-1540" fmla="*/ 421428 h 1334609"/>
              <a:gd name="connsiteX2-1541" fmla="*/ 112884 w 837655"/>
              <a:gd name="connsiteY2-1542" fmla="*/ 141819 h 1334609"/>
              <a:gd name="connsiteX3-1543" fmla="*/ 320668 w 837655"/>
              <a:gd name="connsiteY3-1544" fmla="*/ 89 h 1334609"/>
              <a:gd name="connsiteX4-1545" fmla="*/ 719446 w 837655"/>
              <a:gd name="connsiteY4-1546" fmla="*/ 146016 h 1334609"/>
              <a:gd name="connsiteX5-1547" fmla="*/ 837113 w 837655"/>
              <a:gd name="connsiteY5-1548" fmla="*/ 938622 h 1334609"/>
              <a:gd name="connsiteX6-1549" fmla="*/ 745071 w 837655"/>
              <a:gd name="connsiteY6-1550" fmla="*/ 1217460 h 1334609"/>
              <a:gd name="connsiteX7-1551" fmla="*/ 379466 w 837655"/>
              <a:gd name="connsiteY7-1552" fmla="*/ 1331953 h 1334609"/>
              <a:gd name="connsiteX8-1553" fmla="*/ 176640 w 837655"/>
              <a:gd name="connsiteY8-1554" fmla="*/ 1116726 h 1334609"/>
              <a:gd name="connsiteX9-1555" fmla="*/ 93683 w 837655"/>
              <a:gd name="connsiteY9-1556" fmla="*/ 538850 h 1334609"/>
              <a:gd name="connsiteX10-1557" fmla="*/ 8720 w 837655"/>
              <a:gd name="connsiteY10-1558" fmla="*/ 555454 h 1334609"/>
              <a:gd name="connsiteX0-1559" fmla="*/ 8720 w 837655"/>
              <a:gd name="connsiteY0-1560" fmla="*/ 555461 h 1334616"/>
              <a:gd name="connsiteX1-1561" fmla="*/ 74950 w 837655"/>
              <a:gd name="connsiteY1-1562" fmla="*/ 421435 h 1334616"/>
              <a:gd name="connsiteX2-1563" fmla="*/ 112884 w 837655"/>
              <a:gd name="connsiteY2-1564" fmla="*/ 141826 h 1334616"/>
              <a:gd name="connsiteX3-1565" fmla="*/ 320668 w 837655"/>
              <a:gd name="connsiteY3-1566" fmla="*/ 96 h 1334616"/>
              <a:gd name="connsiteX4-1567" fmla="*/ 719446 w 837655"/>
              <a:gd name="connsiteY4-1568" fmla="*/ 146023 h 1334616"/>
              <a:gd name="connsiteX5-1569" fmla="*/ 837113 w 837655"/>
              <a:gd name="connsiteY5-1570" fmla="*/ 938629 h 1334616"/>
              <a:gd name="connsiteX6-1571" fmla="*/ 745071 w 837655"/>
              <a:gd name="connsiteY6-1572" fmla="*/ 1217467 h 1334616"/>
              <a:gd name="connsiteX7-1573" fmla="*/ 379466 w 837655"/>
              <a:gd name="connsiteY7-1574" fmla="*/ 1331960 h 1334616"/>
              <a:gd name="connsiteX8-1575" fmla="*/ 176640 w 837655"/>
              <a:gd name="connsiteY8-1576" fmla="*/ 1116733 h 1334616"/>
              <a:gd name="connsiteX9-1577" fmla="*/ 93683 w 837655"/>
              <a:gd name="connsiteY9-1578" fmla="*/ 538857 h 1334616"/>
              <a:gd name="connsiteX10-1579" fmla="*/ 8720 w 837655"/>
              <a:gd name="connsiteY10-1580" fmla="*/ 555461 h 1334616"/>
              <a:gd name="connsiteX0-1581" fmla="*/ 8720 w 837655"/>
              <a:gd name="connsiteY0-1582" fmla="*/ 555385 h 1334540"/>
              <a:gd name="connsiteX1-1583" fmla="*/ 74950 w 837655"/>
              <a:gd name="connsiteY1-1584" fmla="*/ 421359 h 1334540"/>
              <a:gd name="connsiteX2-1585" fmla="*/ 123563 w 837655"/>
              <a:gd name="connsiteY2-1586" fmla="*/ 138195 h 1334540"/>
              <a:gd name="connsiteX3-1587" fmla="*/ 320668 w 837655"/>
              <a:gd name="connsiteY3-1588" fmla="*/ 20 h 1334540"/>
              <a:gd name="connsiteX4-1589" fmla="*/ 719446 w 837655"/>
              <a:gd name="connsiteY4-1590" fmla="*/ 145947 h 1334540"/>
              <a:gd name="connsiteX5-1591" fmla="*/ 837113 w 837655"/>
              <a:gd name="connsiteY5-1592" fmla="*/ 938553 h 1334540"/>
              <a:gd name="connsiteX6-1593" fmla="*/ 745071 w 837655"/>
              <a:gd name="connsiteY6-1594" fmla="*/ 1217391 h 1334540"/>
              <a:gd name="connsiteX7-1595" fmla="*/ 379466 w 837655"/>
              <a:gd name="connsiteY7-1596" fmla="*/ 1331884 h 1334540"/>
              <a:gd name="connsiteX8-1597" fmla="*/ 176640 w 837655"/>
              <a:gd name="connsiteY8-1598" fmla="*/ 1116657 h 1334540"/>
              <a:gd name="connsiteX9-1599" fmla="*/ 93683 w 837655"/>
              <a:gd name="connsiteY9-1600" fmla="*/ 538781 h 1334540"/>
              <a:gd name="connsiteX10-1601" fmla="*/ 8720 w 837655"/>
              <a:gd name="connsiteY10-1602" fmla="*/ 555385 h 1334540"/>
              <a:gd name="connsiteX0-1603" fmla="*/ 8179 w 837114"/>
              <a:gd name="connsiteY0-1604" fmla="*/ 555383 h 1334538"/>
              <a:gd name="connsiteX1-1605" fmla="*/ 80640 w 837114"/>
              <a:gd name="connsiteY1-1606" fmla="*/ 420336 h 1334538"/>
              <a:gd name="connsiteX2-1607" fmla="*/ 123022 w 837114"/>
              <a:gd name="connsiteY2-1608" fmla="*/ 138193 h 1334538"/>
              <a:gd name="connsiteX3-1609" fmla="*/ 320127 w 837114"/>
              <a:gd name="connsiteY3-1610" fmla="*/ 18 h 1334538"/>
              <a:gd name="connsiteX4-1611" fmla="*/ 718905 w 837114"/>
              <a:gd name="connsiteY4-1612" fmla="*/ 145945 h 1334538"/>
              <a:gd name="connsiteX5-1613" fmla="*/ 836572 w 837114"/>
              <a:gd name="connsiteY5-1614" fmla="*/ 938551 h 1334538"/>
              <a:gd name="connsiteX6-1615" fmla="*/ 744530 w 837114"/>
              <a:gd name="connsiteY6-1616" fmla="*/ 1217389 h 1334538"/>
              <a:gd name="connsiteX7-1617" fmla="*/ 378925 w 837114"/>
              <a:gd name="connsiteY7-1618" fmla="*/ 1331882 h 1334538"/>
              <a:gd name="connsiteX8-1619" fmla="*/ 176099 w 837114"/>
              <a:gd name="connsiteY8-1620" fmla="*/ 1116655 h 1334538"/>
              <a:gd name="connsiteX9-1621" fmla="*/ 93142 w 837114"/>
              <a:gd name="connsiteY9-1622" fmla="*/ 538779 h 1334538"/>
              <a:gd name="connsiteX10-1623" fmla="*/ 8179 w 837114"/>
              <a:gd name="connsiteY10-1624" fmla="*/ 555383 h 1334538"/>
              <a:gd name="connsiteX0-1625" fmla="*/ 9690 w 838625"/>
              <a:gd name="connsiteY0-1626" fmla="*/ 555383 h 1334538"/>
              <a:gd name="connsiteX1-1627" fmla="*/ 82151 w 838625"/>
              <a:gd name="connsiteY1-1628" fmla="*/ 420336 h 1334538"/>
              <a:gd name="connsiteX2-1629" fmla="*/ 124533 w 838625"/>
              <a:gd name="connsiteY2-1630" fmla="*/ 138193 h 1334538"/>
              <a:gd name="connsiteX3-1631" fmla="*/ 321638 w 838625"/>
              <a:gd name="connsiteY3-1632" fmla="*/ 18 h 1334538"/>
              <a:gd name="connsiteX4-1633" fmla="*/ 720416 w 838625"/>
              <a:gd name="connsiteY4-1634" fmla="*/ 145945 h 1334538"/>
              <a:gd name="connsiteX5-1635" fmla="*/ 838083 w 838625"/>
              <a:gd name="connsiteY5-1636" fmla="*/ 938551 h 1334538"/>
              <a:gd name="connsiteX6-1637" fmla="*/ 746041 w 838625"/>
              <a:gd name="connsiteY6-1638" fmla="*/ 1217389 h 1334538"/>
              <a:gd name="connsiteX7-1639" fmla="*/ 380436 w 838625"/>
              <a:gd name="connsiteY7-1640" fmla="*/ 1331882 h 1334538"/>
              <a:gd name="connsiteX8-1641" fmla="*/ 177610 w 838625"/>
              <a:gd name="connsiteY8-1642" fmla="*/ 1116655 h 1334538"/>
              <a:gd name="connsiteX9-1643" fmla="*/ 94653 w 838625"/>
              <a:gd name="connsiteY9-1644" fmla="*/ 538779 h 1334538"/>
              <a:gd name="connsiteX10-1645" fmla="*/ 9690 w 838625"/>
              <a:gd name="connsiteY10-1646" fmla="*/ 555383 h 1334538"/>
              <a:gd name="connsiteX0-1647" fmla="*/ 9690 w 838625"/>
              <a:gd name="connsiteY0-1648" fmla="*/ 561266 h 1340421"/>
              <a:gd name="connsiteX1-1649" fmla="*/ 82151 w 838625"/>
              <a:gd name="connsiteY1-1650" fmla="*/ 426219 h 1340421"/>
              <a:gd name="connsiteX2-1651" fmla="*/ 124533 w 838625"/>
              <a:gd name="connsiteY2-1652" fmla="*/ 144076 h 1340421"/>
              <a:gd name="connsiteX3-1653" fmla="*/ 368592 w 838625"/>
              <a:gd name="connsiteY3-1654" fmla="*/ 16 h 1340421"/>
              <a:gd name="connsiteX4-1655" fmla="*/ 720416 w 838625"/>
              <a:gd name="connsiteY4-1656" fmla="*/ 151828 h 1340421"/>
              <a:gd name="connsiteX5-1657" fmla="*/ 838083 w 838625"/>
              <a:gd name="connsiteY5-1658" fmla="*/ 944434 h 1340421"/>
              <a:gd name="connsiteX6-1659" fmla="*/ 746041 w 838625"/>
              <a:gd name="connsiteY6-1660" fmla="*/ 1223272 h 1340421"/>
              <a:gd name="connsiteX7-1661" fmla="*/ 380436 w 838625"/>
              <a:gd name="connsiteY7-1662" fmla="*/ 1337765 h 1340421"/>
              <a:gd name="connsiteX8-1663" fmla="*/ 177610 w 838625"/>
              <a:gd name="connsiteY8-1664" fmla="*/ 1122538 h 1340421"/>
              <a:gd name="connsiteX9-1665" fmla="*/ 94653 w 838625"/>
              <a:gd name="connsiteY9-1666" fmla="*/ 544662 h 1340421"/>
              <a:gd name="connsiteX10-1667" fmla="*/ 9690 w 838625"/>
              <a:gd name="connsiteY10-1668" fmla="*/ 561266 h 1340421"/>
              <a:gd name="connsiteX0-1669" fmla="*/ 9690 w 838625"/>
              <a:gd name="connsiteY0-1670" fmla="*/ 561272 h 1340427"/>
              <a:gd name="connsiteX1-1671" fmla="*/ 82151 w 838625"/>
              <a:gd name="connsiteY1-1672" fmla="*/ 426225 h 1340427"/>
              <a:gd name="connsiteX2-1673" fmla="*/ 132321 w 838625"/>
              <a:gd name="connsiteY2-1674" fmla="*/ 142806 h 1340427"/>
              <a:gd name="connsiteX3-1675" fmla="*/ 368592 w 838625"/>
              <a:gd name="connsiteY3-1676" fmla="*/ 22 h 1340427"/>
              <a:gd name="connsiteX4-1677" fmla="*/ 720416 w 838625"/>
              <a:gd name="connsiteY4-1678" fmla="*/ 151834 h 1340427"/>
              <a:gd name="connsiteX5-1679" fmla="*/ 838083 w 838625"/>
              <a:gd name="connsiteY5-1680" fmla="*/ 944440 h 1340427"/>
              <a:gd name="connsiteX6-1681" fmla="*/ 746041 w 838625"/>
              <a:gd name="connsiteY6-1682" fmla="*/ 1223278 h 1340427"/>
              <a:gd name="connsiteX7-1683" fmla="*/ 380436 w 838625"/>
              <a:gd name="connsiteY7-1684" fmla="*/ 1337771 h 1340427"/>
              <a:gd name="connsiteX8-1685" fmla="*/ 177610 w 838625"/>
              <a:gd name="connsiteY8-1686" fmla="*/ 1122544 h 1340427"/>
              <a:gd name="connsiteX9-1687" fmla="*/ 94653 w 838625"/>
              <a:gd name="connsiteY9-1688" fmla="*/ 544668 h 1340427"/>
              <a:gd name="connsiteX10-1689" fmla="*/ 9690 w 838625"/>
              <a:gd name="connsiteY10-1690" fmla="*/ 561272 h 1340427"/>
              <a:gd name="connsiteX0-1691" fmla="*/ 9690 w 838625"/>
              <a:gd name="connsiteY0-1692" fmla="*/ 561272 h 1340427"/>
              <a:gd name="connsiteX1-1693" fmla="*/ 82151 w 838625"/>
              <a:gd name="connsiteY1-1694" fmla="*/ 426225 h 1340427"/>
              <a:gd name="connsiteX2-1695" fmla="*/ 132321 w 838625"/>
              <a:gd name="connsiteY2-1696" fmla="*/ 142806 h 1340427"/>
              <a:gd name="connsiteX3-1697" fmla="*/ 368592 w 838625"/>
              <a:gd name="connsiteY3-1698" fmla="*/ 22 h 1340427"/>
              <a:gd name="connsiteX4-1699" fmla="*/ 720416 w 838625"/>
              <a:gd name="connsiteY4-1700" fmla="*/ 151834 h 1340427"/>
              <a:gd name="connsiteX5-1701" fmla="*/ 838083 w 838625"/>
              <a:gd name="connsiteY5-1702" fmla="*/ 944440 h 1340427"/>
              <a:gd name="connsiteX6-1703" fmla="*/ 746041 w 838625"/>
              <a:gd name="connsiteY6-1704" fmla="*/ 1223278 h 1340427"/>
              <a:gd name="connsiteX7-1705" fmla="*/ 380436 w 838625"/>
              <a:gd name="connsiteY7-1706" fmla="*/ 1337771 h 1340427"/>
              <a:gd name="connsiteX8-1707" fmla="*/ 177610 w 838625"/>
              <a:gd name="connsiteY8-1708" fmla="*/ 1122544 h 1340427"/>
              <a:gd name="connsiteX9-1709" fmla="*/ 94653 w 838625"/>
              <a:gd name="connsiteY9-1710" fmla="*/ 544668 h 1340427"/>
              <a:gd name="connsiteX10-1711" fmla="*/ 9690 w 838625"/>
              <a:gd name="connsiteY10-1712" fmla="*/ 561272 h 1340427"/>
              <a:gd name="connsiteX0-1713" fmla="*/ 9690 w 838625"/>
              <a:gd name="connsiteY0-1714" fmla="*/ 561272 h 1340427"/>
              <a:gd name="connsiteX1-1715" fmla="*/ 82151 w 838625"/>
              <a:gd name="connsiteY1-1716" fmla="*/ 426225 h 1340427"/>
              <a:gd name="connsiteX2-1717" fmla="*/ 132321 w 838625"/>
              <a:gd name="connsiteY2-1718" fmla="*/ 142806 h 1340427"/>
              <a:gd name="connsiteX3-1719" fmla="*/ 368592 w 838625"/>
              <a:gd name="connsiteY3-1720" fmla="*/ 22 h 1340427"/>
              <a:gd name="connsiteX4-1721" fmla="*/ 720416 w 838625"/>
              <a:gd name="connsiteY4-1722" fmla="*/ 151834 h 1340427"/>
              <a:gd name="connsiteX5-1723" fmla="*/ 838083 w 838625"/>
              <a:gd name="connsiteY5-1724" fmla="*/ 944440 h 1340427"/>
              <a:gd name="connsiteX6-1725" fmla="*/ 746041 w 838625"/>
              <a:gd name="connsiteY6-1726" fmla="*/ 1223278 h 1340427"/>
              <a:gd name="connsiteX7-1727" fmla="*/ 380436 w 838625"/>
              <a:gd name="connsiteY7-1728" fmla="*/ 1337771 h 1340427"/>
              <a:gd name="connsiteX8-1729" fmla="*/ 177610 w 838625"/>
              <a:gd name="connsiteY8-1730" fmla="*/ 1122544 h 1340427"/>
              <a:gd name="connsiteX9-1731" fmla="*/ 94653 w 838625"/>
              <a:gd name="connsiteY9-1732" fmla="*/ 544668 h 1340427"/>
              <a:gd name="connsiteX10-1733" fmla="*/ 9690 w 838625"/>
              <a:gd name="connsiteY10-1734" fmla="*/ 561272 h 1340427"/>
              <a:gd name="connsiteX0-1735" fmla="*/ 9690 w 838597"/>
              <a:gd name="connsiteY0-1736" fmla="*/ 561272 h 1338938"/>
              <a:gd name="connsiteX1-1737" fmla="*/ 82151 w 838597"/>
              <a:gd name="connsiteY1-1738" fmla="*/ 426225 h 1338938"/>
              <a:gd name="connsiteX2-1739" fmla="*/ 132321 w 838597"/>
              <a:gd name="connsiteY2-1740" fmla="*/ 142806 h 1338938"/>
              <a:gd name="connsiteX3-1741" fmla="*/ 368592 w 838597"/>
              <a:gd name="connsiteY3-1742" fmla="*/ 22 h 1338938"/>
              <a:gd name="connsiteX4-1743" fmla="*/ 720416 w 838597"/>
              <a:gd name="connsiteY4-1744" fmla="*/ 151834 h 1338938"/>
              <a:gd name="connsiteX5-1745" fmla="*/ 838083 w 838597"/>
              <a:gd name="connsiteY5-1746" fmla="*/ 944440 h 1338938"/>
              <a:gd name="connsiteX6-1747" fmla="*/ 746041 w 838597"/>
              <a:gd name="connsiteY6-1748" fmla="*/ 1223278 h 1338938"/>
              <a:gd name="connsiteX7-1749" fmla="*/ 389782 w 838597"/>
              <a:gd name="connsiteY7-1750" fmla="*/ 1336240 h 1338938"/>
              <a:gd name="connsiteX8-1751" fmla="*/ 177610 w 838597"/>
              <a:gd name="connsiteY8-1752" fmla="*/ 1122544 h 1338938"/>
              <a:gd name="connsiteX9-1753" fmla="*/ 94653 w 838597"/>
              <a:gd name="connsiteY9-1754" fmla="*/ 544668 h 1338938"/>
              <a:gd name="connsiteX10-1755" fmla="*/ 9690 w 838597"/>
              <a:gd name="connsiteY10-1756" fmla="*/ 561272 h 1338938"/>
              <a:gd name="connsiteX0-1757" fmla="*/ 9690 w 838176"/>
              <a:gd name="connsiteY0-1758" fmla="*/ 561272 h 1339740"/>
              <a:gd name="connsiteX1-1759" fmla="*/ 82151 w 838176"/>
              <a:gd name="connsiteY1-1760" fmla="*/ 426225 h 1339740"/>
              <a:gd name="connsiteX2-1761" fmla="*/ 132321 w 838176"/>
              <a:gd name="connsiteY2-1762" fmla="*/ 142806 h 1339740"/>
              <a:gd name="connsiteX3-1763" fmla="*/ 368592 w 838176"/>
              <a:gd name="connsiteY3-1764" fmla="*/ 22 h 1339740"/>
              <a:gd name="connsiteX4-1765" fmla="*/ 720416 w 838176"/>
              <a:gd name="connsiteY4-1766" fmla="*/ 151834 h 1339740"/>
              <a:gd name="connsiteX5-1767" fmla="*/ 838083 w 838176"/>
              <a:gd name="connsiteY5-1768" fmla="*/ 944440 h 1339740"/>
              <a:gd name="connsiteX6-1769" fmla="*/ 732921 w 838176"/>
              <a:gd name="connsiteY6-1770" fmla="*/ 1232650 h 1339740"/>
              <a:gd name="connsiteX7-1771" fmla="*/ 389782 w 838176"/>
              <a:gd name="connsiteY7-1772" fmla="*/ 1336240 h 1339740"/>
              <a:gd name="connsiteX8-1773" fmla="*/ 177610 w 838176"/>
              <a:gd name="connsiteY8-1774" fmla="*/ 1122544 h 1339740"/>
              <a:gd name="connsiteX9-1775" fmla="*/ 94653 w 838176"/>
              <a:gd name="connsiteY9-1776" fmla="*/ 544668 h 1339740"/>
              <a:gd name="connsiteX10-1777" fmla="*/ 9690 w 838176"/>
              <a:gd name="connsiteY10-1778" fmla="*/ 561272 h 1339740"/>
              <a:gd name="connsiteX0-1779" fmla="*/ 9690 w 838100"/>
              <a:gd name="connsiteY0-1780" fmla="*/ 561272 h 1340228"/>
              <a:gd name="connsiteX1-1781" fmla="*/ 82151 w 838100"/>
              <a:gd name="connsiteY1-1782" fmla="*/ 426225 h 1340228"/>
              <a:gd name="connsiteX2-1783" fmla="*/ 132321 w 838100"/>
              <a:gd name="connsiteY2-1784" fmla="*/ 142806 h 1340228"/>
              <a:gd name="connsiteX3-1785" fmla="*/ 368592 w 838100"/>
              <a:gd name="connsiteY3-1786" fmla="*/ 22 h 1340228"/>
              <a:gd name="connsiteX4-1787" fmla="*/ 720416 w 838100"/>
              <a:gd name="connsiteY4-1788" fmla="*/ 151834 h 1340228"/>
              <a:gd name="connsiteX5-1789" fmla="*/ 838083 w 838100"/>
              <a:gd name="connsiteY5-1790" fmla="*/ 944440 h 1340228"/>
              <a:gd name="connsiteX6-1791" fmla="*/ 714454 w 838100"/>
              <a:gd name="connsiteY6-1792" fmla="*/ 1237481 h 1340228"/>
              <a:gd name="connsiteX7-1793" fmla="*/ 389782 w 838100"/>
              <a:gd name="connsiteY7-1794" fmla="*/ 1336240 h 1340228"/>
              <a:gd name="connsiteX8-1795" fmla="*/ 177610 w 838100"/>
              <a:gd name="connsiteY8-1796" fmla="*/ 1122544 h 1340228"/>
              <a:gd name="connsiteX9-1797" fmla="*/ 94653 w 838100"/>
              <a:gd name="connsiteY9-1798" fmla="*/ 544668 h 1340228"/>
              <a:gd name="connsiteX10-1799" fmla="*/ 9690 w 838100"/>
              <a:gd name="connsiteY10-1800" fmla="*/ 561272 h 1340228"/>
              <a:gd name="connsiteX0-1801" fmla="*/ 9690 w 838100"/>
              <a:gd name="connsiteY0-1802" fmla="*/ 561272 h 1340228"/>
              <a:gd name="connsiteX1-1803" fmla="*/ 82151 w 838100"/>
              <a:gd name="connsiteY1-1804" fmla="*/ 426225 h 1340228"/>
              <a:gd name="connsiteX2-1805" fmla="*/ 132321 w 838100"/>
              <a:gd name="connsiteY2-1806" fmla="*/ 142806 h 1340228"/>
              <a:gd name="connsiteX3-1807" fmla="*/ 368592 w 838100"/>
              <a:gd name="connsiteY3-1808" fmla="*/ 22 h 1340228"/>
              <a:gd name="connsiteX4-1809" fmla="*/ 720416 w 838100"/>
              <a:gd name="connsiteY4-1810" fmla="*/ 151834 h 1340228"/>
              <a:gd name="connsiteX5-1811" fmla="*/ 838083 w 838100"/>
              <a:gd name="connsiteY5-1812" fmla="*/ 944440 h 1340228"/>
              <a:gd name="connsiteX6-1813" fmla="*/ 714454 w 838100"/>
              <a:gd name="connsiteY6-1814" fmla="*/ 1237481 h 1340228"/>
              <a:gd name="connsiteX7-1815" fmla="*/ 389782 w 838100"/>
              <a:gd name="connsiteY7-1816" fmla="*/ 1336240 h 1340228"/>
              <a:gd name="connsiteX8-1817" fmla="*/ 177610 w 838100"/>
              <a:gd name="connsiteY8-1818" fmla="*/ 1122544 h 1340228"/>
              <a:gd name="connsiteX9-1819" fmla="*/ 94653 w 838100"/>
              <a:gd name="connsiteY9-1820" fmla="*/ 544668 h 1340228"/>
              <a:gd name="connsiteX10-1821" fmla="*/ 9690 w 838100"/>
              <a:gd name="connsiteY10-1822" fmla="*/ 561272 h 1340228"/>
              <a:gd name="connsiteX0-1823" fmla="*/ 9690 w 838100"/>
              <a:gd name="connsiteY0-1824" fmla="*/ 561272 h 1340228"/>
              <a:gd name="connsiteX1-1825" fmla="*/ 82151 w 838100"/>
              <a:gd name="connsiteY1-1826" fmla="*/ 426225 h 1340228"/>
              <a:gd name="connsiteX2-1827" fmla="*/ 132321 w 838100"/>
              <a:gd name="connsiteY2-1828" fmla="*/ 142806 h 1340228"/>
              <a:gd name="connsiteX3-1829" fmla="*/ 368592 w 838100"/>
              <a:gd name="connsiteY3-1830" fmla="*/ 22 h 1340228"/>
              <a:gd name="connsiteX4-1831" fmla="*/ 720416 w 838100"/>
              <a:gd name="connsiteY4-1832" fmla="*/ 151834 h 1340228"/>
              <a:gd name="connsiteX5-1833" fmla="*/ 838083 w 838100"/>
              <a:gd name="connsiteY5-1834" fmla="*/ 944440 h 1340228"/>
              <a:gd name="connsiteX6-1835" fmla="*/ 714454 w 838100"/>
              <a:gd name="connsiteY6-1836" fmla="*/ 1237481 h 1340228"/>
              <a:gd name="connsiteX7-1837" fmla="*/ 389782 w 838100"/>
              <a:gd name="connsiteY7-1838" fmla="*/ 1336240 h 1340228"/>
              <a:gd name="connsiteX8-1839" fmla="*/ 177610 w 838100"/>
              <a:gd name="connsiteY8-1840" fmla="*/ 1122544 h 1340228"/>
              <a:gd name="connsiteX9-1841" fmla="*/ 94653 w 838100"/>
              <a:gd name="connsiteY9-1842" fmla="*/ 544668 h 1340228"/>
              <a:gd name="connsiteX10-1843" fmla="*/ 9690 w 838100"/>
              <a:gd name="connsiteY10-1844" fmla="*/ 561272 h 1340228"/>
              <a:gd name="connsiteX0-1845" fmla="*/ 9690 w 838100"/>
              <a:gd name="connsiteY0-1846" fmla="*/ 561272 h 1340387"/>
              <a:gd name="connsiteX1-1847" fmla="*/ 82151 w 838100"/>
              <a:gd name="connsiteY1-1848" fmla="*/ 426225 h 1340387"/>
              <a:gd name="connsiteX2-1849" fmla="*/ 132321 w 838100"/>
              <a:gd name="connsiteY2-1850" fmla="*/ 142806 h 1340387"/>
              <a:gd name="connsiteX3-1851" fmla="*/ 368592 w 838100"/>
              <a:gd name="connsiteY3-1852" fmla="*/ 22 h 1340387"/>
              <a:gd name="connsiteX4-1853" fmla="*/ 720416 w 838100"/>
              <a:gd name="connsiteY4-1854" fmla="*/ 151834 h 1340387"/>
              <a:gd name="connsiteX5-1855" fmla="*/ 838083 w 838100"/>
              <a:gd name="connsiteY5-1856" fmla="*/ 944440 h 1340387"/>
              <a:gd name="connsiteX6-1857" fmla="*/ 714454 w 838100"/>
              <a:gd name="connsiteY6-1858" fmla="*/ 1237481 h 1340387"/>
              <a:gd name="connsiteX7-1859" fmla="*/ 389782 w 838100"/>
              <a:gd name="connsiteY7-1860" fmla="*/ 1336240 h 1340387"/>
              <a:gd name="connsiteX8-1861" fmla="*/ 185174 w 838100"/>
              <a:gd name="connsiteY8-1862" fmla="*/ 1119499 h 1340387"/>
              <a:gd name="connsiteX9-1863" fmla="*/ 94653 w 838100"/>
              <a:gd name="connsiteY9-1864" fmla="*/ 544668 h 1340387"/>
              <a:gd name="connsiteX10-1865" fmla="*/ 9690 w 838100"/>
              <a:gd name="connsiteY10-1866" fmla="*/ 561272 h 1340387"/>
              <a:gd name="connsiteX0-1867" fmla="*/ 9690 w 838100"/>
              <a:gd name="connsiteY0-1868" fmla="*/ 561272 h 1340387"/>
              <a:gd name="connsiteX1-1869" fmla="*/ 82151 w 838100"/>
              <a:gd name="connsiteY1-1870" fmla="*/ 426225 h 1340387"/>
              <a:gd name="connsiteX2-1871" fmla="*/ 132321 w 838100"/>
              <a:gd name="connsiteY2-1872" fmla="*/ 142806 h 1340387"/>
              <a:gd name="connsiteX3-1873" fmla="*/ 368592 w 838100"/>
              <a:gd name="connsiteY3-1874" fmla="*/ 22 h 1340387"/>
              <a:gd name="connsiteX4-1875" fmla="*/ 720416 w 838100"/>
              <a:gd name="connsiteY4-1876" fmla="*/ 151834 h 1340387"/>
              <a:gd name="connsiteX5-1877" fmla="*/ 838083 w 838100"/>
              <a:gd name="connsiteY5-1878" fmla="*/ 944440 h 1340387"/>
              <a:gd name="connsiteX6-1879" fmla="*/ 714454 w 838100"/>
              <a:gd name="connsiteY6-1880" fmla="*/ 1237481 h 1340387"/>
              <a:gd name="connsiteX7-1881" fmla="*/ 389782 w 838100"/>
              <a:gd name="connsiteY7-1882" fmla="*/ 1336240 h 1340387"/>
              <a:gd name="connsiteX8-1883" fmla="*/ 185174 w 838100"/>
              <a:gd name="connsiteY8-1884" fmla="*/ 1119499 h 1340387"/>
              <a:gd name="connsiteX9-1885" fmla="*/ 94653 w 838100"/>
              <a:gd name="connsiteY9-1886" fmla="*/ 544668 h 1340387"/>
              <a:gd name="connsiteX10-1887" fmla="*/ 9690 w 838100"/>
              <a:gd name="connsiteY10-1888" fmla="*/ 561272 h 1340387"/>
              <a:gd name="connsiteX0-1889" fmla="*/ 9690 w 838100"/>
              <a:gd name="connsiteY0-1890" fmla="*/ 561272 h 1340441"/>
              <a:gd name="connsiteX1-1891" fmla="*/ 82151 w 838100"/>
              <a:gd name="connsiteY1-1892" fmla="*/ 426225 h 1340441"/>
              <a:gd name="connsiteX2-1893" fmla="*/ 132321 w 838100"/>
              <a:gd name="connsiteY2-1894" fmla="*/ 142806 h 1340441"/>
              <a:gd name="connsiteX3-1895" fmla="*/ 368592 w 838100"/>
              <a:gd name="connsiteY3-1896" fmla="*/ 22 h 1340441"/>
              <a:gd name="connsiteX4-1897" fmla="*/ 720416 w 838100"/>
              <a:gd name="connsiteY4-1898" fmla="*/ 151834 h 1340441"/>
              <a:gd name="connsiteX5-1899" fmla="*/ 838083 w 838100"/>
              <a:gd name="connsiteY5-1900" fmla="*/ 944440 h 1340441"/>
              <a:gd name="connsiteX6-1901" fmla="*/ 714454 w 838100"/>
              <a:gd name="connsiteY6-1902" fmla="*/ 1237481 h 1340441"/>
              <a:gd name="connsiteX7-1903" fmla="*/ 389782 w 838100"/>
              <a:gd name="connsiteY7-1904" fmla="*/ 1336240 h 1340441"/>
              <a:gd name="connsiteX8-1905" fmla="*/ 191405 w 838100"/>
              <a:gd name="connsiteY8-1906" fmla="*/ 1118478 h 1340441"/>
              <a:gd name="connsiteX9-1907" fmla="*/ 94653 w 838100"/>
              <a:gd name="connsiteY9-1908" fmla="*/ 544668 h 1340441"/>
              <a:gd name="connsiteX10-1909" fmla="*/ 9690 w 838100"/>
              <a:gd name="connsiteY10-1910" fmla="*/ 561272 h 1340441"/>
              <a:gd name="connsiteX0-1911" fmla="*/ 9690 w 838100"/>
              <a:gd name="connsiteY0-1912" fmla="*/ 561272 h 1340441"/>
              <a:gd name="connsiteX1-1913" fmla="*/ 82151 w 838100"/>
              <a:gd name="connsiteY1-1914" fmla="*/ 426225 h 1340441"/>
              <a:gd name="connsiteX2-1915" fmla="*/ 132321 w 838100"/>
              <a:gd name="connsiteY2-1916" fmla="*/ 142806 h 1340441"/>
              <a:gd name="connsiteX3-1917" fmla="*/ 368592 w 838100"/>
              <a:gd name="connsiteY3-1918" fmla="*/ 22 h 1340441"/>
              <a:gd name="connsiteX4-1919" fmla="*/ 720416 w 838100"/>
              <a:gd name="connsiteY4-1920" fmla="*/ 151834 h 1340441"/>
              <a:gd name="connsiteX5-1921" fmla="*/ 838083 w 838100"/>
              <a:gd name="connsiteY5-1922" fmla="*/ 944440 h 1340441"/>
              <a:gd name="connsiteX6-1923" fmla="*/ 714454 w 838100"/>
              <a:gd name="connsiteY6-1924" fmla="*/ 1237481 h 1340441"/>
              <a:gd name="connsiteX7-1925" fmla="*/ 389782 w 838100"/>
              <a:gd name="connsiteY7-1926" fmla="*/ 1336240 h 1340441"/>
              <a:gd name="connsiteX8-1927" fmla="*/ 191405 w 838100"/>
              <a:gd name="connsiteY8-1928" fmla="*/ 1118478 h 1340441"/>
              <a:gd name="connsiteX9-1929" fmla="*/ 99116 w 838100"/>
              <a:gd name="connsiteY9-1930" fmla="*/ 554771 h 1340441"/>
              <a:gd name="connsiteX10-1931" fmla="*/ 9690 w 838100"/>
              <a:gd name="connsiteY10-1932" fmla="*/ 561272 h 1340441"/>
              <a:gd name="connsiteX0-1933" fmla="*/ 9690 w 838100"/>
              <a:gd name="connsiteY0-1934" fmla="*/ 561272 h 1340441"/>
              <a:gd name="connsiteX1-1935" fmla="*/ 82151 w 838100"/>
              <a:gd name="connsiteY1-1936" fmla="*/ 426225 h 1340441"/>
              <a:gd name="connsiteX2-1937" fmla="*/ 132321 w 838100"/>
              <a:gd name="connsiteY2-1938" fmla="*/ 142806 h 1340441"/>
              <a:gd name="connsiteX3-1939" fmla="*/ 368592 w 838100"/>
              <a:gd name="connsiteY3-1940" fmla="*/ 22 h 1340441"/>
              <a:gd name="connsiteX4-1941" fmla="*/ 720416 w 838100"/>
              <a:gd name="connsiteY4-1942" fmla="*/ 151834 h 1340441"/>
              <a:gd name="connsiteX5-1943" fmla="*/ 838083 w 838100"/>
              <a:gd name="connsiteY5-1944" fmla="*/ 944440 h 1340441"/>
              <a:gd name="connsiteX6-1945" fmla="*/ 714454 w 838100"/>
              <a:gd name="connsiteY6-1946" fmla="*/ 1237481 h 1340441"/>
              <a:gd name="connsiteX7-1947" fmla="*/ 389782 w 838100"/>
              <a:gd name="connsiteY7-1948" fmla="*/ 1336240 h 1340441"/>
              <a:gd name="connsiteX8-1949" fmla="*/ 191405 w 838100"/>
              <a:gd name="connsiteY8-1950" fmla="*/ 1118478 h 1340441"/>
              <a:gd name="connsiteX9-1951" fmla="*/ 99116 w 838100"/>
              <a:gd name="connsiteY9-1952" fmla="*/ 554771 h 1340441"/>
              <a:gd name="connsiteX10-1953" fmla="*/ 9690 w 838100"/>
              <a:gd name="connsiteY10-1954" fmla="*/ 561272 h 1340441"/>
              <a:gd name="connsiteX0-1955" fmla="*/ 9264 w 837674"/>
              <a:gd name="connsiteY0-1956" fmla="*/ 561273 h 1340442"/>
              <a:gd name="connsiteX1-1957" fmla="*/ 85739 w 837674"/>
              <a:gd name="connsiteY1-1958" fmla="*/ 432792 h 1340442"/>
              <a:gd name="connsiteX2-1959" fmla="*/ 131895 w 837674"/>
              <a:gd name="connsiteY2-1960" fmla="*/ 142807 h 1340442"/>
              <a:gd name="connsiteX3-1961" fmla="*/ 368166 w 837674"/>
              <a:gd name="connsiteY3-1962" fmla="*/ 23 h 1340442"/>
              <a:gd name="connsiteX4-1963" fmla="*/ 719990 w 837674"/>
              <a:gd name="connsiteY4-1964" fmla="*/ 151835 h 1340442"/>
              <a:gd name="connsiteX5-1965" fmla="*/ 837657 w 837674"/>
              <a:gd name="connsiteY5-1966" fmla="*/ 944441 h 1340442"/>
              <a:gd name="connsiteX6-1967" fmla="*/ 714028 w 837674"/>
              <a:gd name="connsiteY6-1968" fmla="*/ 1237482 h 1340442"/>
              <a:gd name="connsiteX7-1969" fmla="*/ 389356 w 837674"/>
              <a:gd name="connsiteY7-1970" fmla="*/ 1336241 h 1340442"/>
              <a:gd name="connsiteX8-1971" fmla="*/ 190979 w 837674"/>
              <a:gd name="connsiteY8-1972" fmla="*/ 1118479 h 1340442"/>
              <a:gd name="connsiteX9-1973" fmla="*/ 98690 w 837674"/>
              <a:gd name="connsiteY9-1974" fmla="*/ 554772 h 1340442"/>
              <a:gd name="connsiteX10-1975" fmla="*/ 9264 w 837674"/>
              <a:gd name="connsiteY10-1976" fmla="*/ 561273 h 1340442"/>
              <a:gd name="connsiteX0-1977" fmla="*/ 9264 w 837674"/>
              <a:gd name="connsiteY0-1978" fmla="*/ 561036 h 1340205"/>
              <a:gd name="connsiteX1-1979" fmla="*/ 85739 w 837674"/>
              <a:gd name="connsiteY1-1980" fmla="*/ 432555 h 1340205"/>
              <a:gd name="connsiteX2-1981" fmla="*/ 131895 w 837674"/>
              <a:gd name="connsiteY2-1982" fmla="*/ 142570 h 1340205"/>
              <a:gd name="connsiteX3-1983" fmla="*/ 377737 w 837674"/>
              <a:gd name="connsiteY3-1984" fmla="*/ 24 h 1340205"/>
              <a:gd name="connsiteX4-1985" fmla="*/ 719990 w 837674"/>
              <a:gd name="connsiteY4-1986" fmla="*/ 151598 h 1340205"/>
              <a:gd name="connsiteX5-1987" fmla="*/ 837657 w 837674"/>
              <a:gd name="connsiteY5-1988" fmla="*/ 944204 h 1340205"/>
              <a:gd name="connsiteX6-1989" fmla="*/ 714028 w 837674"/>
              <a:gd name="connsiteY6-1990" fmla="*/ 1237245 h 1340205"/>
              <a:gd name="connsiteX7-1991" fmla="*/ 389356 w 837674"/>
              <a:gd name="connsiteY7-1992" fmla="*/ 1336004 h 1340205"/>
              <a:gd name="connsiteX8-1993" fmla="*/ 190979 w 837674"/>
              <a:gd name="connsiteY8-1994" fmla="*/ 1118242 h 1340205"/>
              <a:gd name="connsiteX9-1995" fmla="*/ 98690 w 837674"/>
              <a:gd name="connsiteY9-1996" fmla="*/ 554535 h 1340205"/>
              <a:gd name="connsiteX10-1997" fmla="*/ 9264 w 837674"/>
              <a:gd name="connsiteY10-1998" fmla="*/ 561036 h 1340205"/>
              <a:gd name="connsiteX0-1999" fmla="*/ 9264 w 837674"/>
              <a:gd name="connsiteY0-2000" fmla="*/ 563179 h 1342348"/>
              <a:gd name="connsiteX1-2001" fmla="*/ 85739 w 837674"/>
              <a:gd name="connsiteY1-2002" fmla="*/ 434698 h 1342348"/>
              <a:gd name="connsiteX2-2003" fmla="*/ 131895 w 837674"/>
              <a:gd name="connsiteY2-2004" fmla="*/ 144713 h 1342348"/>
              <a:gd name="connsiteX3-2005" fmla="*/ 377737 w 837674"/>
              <a:gd name="connsiteY3-2006" fmla="*/ 2167 h 1342348"/>
              <a:gd name="connsiteX4-2007" fmla="*/ 719990 w 837674"/>
              <a:gd name="connsiteY4-2008" fmla="*/ 153741 h 1342348"/>
              <a:gd name="connsiteX5-2009" fmla="*/ 837657 w 837674"/>
              <a:gd name="connsiteY5-2010" fmla="*/ 946347 h 1342348"/>
              <a:gd name="connsiteX6-2011" fmla="*/ 714028 w 837674"/>
              <a:gd name="connsiteY6-2012" fmla="*/ 1239388 h 1342348"/>
              <a:gd name="connsiteX7-2013" fmla="*/ 389356 w 837674"/>
              <a:gd name="connsiteY7-2014" fmla="*/ 1338147 h 1342348"/>
              <a:gd name="connsiteX8-2015" fmla="*/ 190979 w 837674"/>
              <a:gd name="connsiteY8-2016" fmla="*/ 1120385 h 1342348"/>
              <a:gd name="connsiteX9-2017" fmla="*/ 98690 w 837674"/>
              <a:gd name="connsiteY9-2018" fmla="*/ 556678 h 1342348"/>
              <a:gd name="connsiteX10-2019" fmla="*/ 9264 w 837674"/>
              <a:gd name="connsiteY10-2020" fmla="*/ 563179 h 1342348"/>
              <a:gd name="connsiteX0-2021" fmla="*/ 9264 w 837674"/>
              <a:gd name="connsiteY0-2022" fmla="*/ 561106 h 1340275"/>
              <a:gd name="connsiteX1-2023" fmla="*/ 85739 w 837674"/>
              <a:gd name="connsiteY1-2024" fmla="*/ 432625 h 1340275"/>
              <a:gd name="connsiteX2-2025" fmla="*/ 138784 w 837674"/>
              <a:gd name="connsiteY2-2026" fmla="*/ 134289 h 1340275"/>
              <a:gd name="connsiteX3-2027" fmla="*/ 377737 w 837674"/>
              <a:gd name="connsiteY3-2028" fmla="*/ 94 h 1340275"/>
              <a:gd name="connsiteX4-2029" fmla="*/ 719990 w 837674"/>
              <a:gd name="connsiteY4-2030" fmla="*/ 151668 h 1340275"/>
              <a:gd name="connsiteX5-2031" fmla="*/ 837657 w 837674"/>
              <a:gd name="connsiteY5-2032" fmla="*/ 944274 h 1340275"/>
              <a:gd name="connsiteX6-2033" fmla="*/ 714028 w 837674"/>
              <a:gd name="connsiteY6-2034" fmla="*/ 1237315 h 1340275"/>
              <a:gd name="connsiteX7-2035" fmla="*/ 389356 w 837674"/>
              <a:gd name="connsiteY7-2036" fmla="*/ 1336074 h 1340275"/>
              <a:gd name="connsiteX8-2037" fmla="*/ 190979 w 837674"/>
              <a:gd name="connsiteY8-2038" fmla="*/ 1118312 h 1340275"/>
              <a:gd name="connsiteX9-2039" fmla="*/ 98690 w 837674"/>
              <a:gd name="connsiteY9-2040" fmla="*/ 554605 h 1340275"/>
              <a:gd name="connsiteX10-2041" fmla="*/ 9264 w 837674"/>
              <a:gd name="connsiteY10-2042" fmla="*/ 561106 h 1340275"/>
              <a:gd name="connsiteX0-2043" fmla="*/ 9264 w 837674"/>
              <a:gd name="connsiteY0-2044" fmla="*/ 561059 h 1340228"/>
              <a:gd name="connsiteX1-2045" fmla="*/ 85739 w 837674"/>
              <a:gd name="connsiteY1-2046" fmla="*/ 432578 h 1340228"/>
              <a:gd name="connsiteX2-2047" fmla="*/ 142573 w 837674"/>
              <a:gd name="connsiteY2-2048" fmla="*/ 139038 h 1340228"/>
              <a:gd name="connsiteX3-2049" fmla="*/ 377737 w 837674"/>
              <a:gd name="connsiteY3-2050" fmla="*/ 47 h 1340228"/>
              <a:gd name="connsiteX4-2051" fmla="*/ 719990 w 837674"/>
              <a:gd name="connsiteY4-2052" fmla="*/ 151621 h 1340228"/>
              <a:gd name="connsiteX5-2053" fmla="*/ 837657 w 837674"/>
              <a:gd name="connsiteY5-2054" fmla="*/ 944227 h 1340228"/>
              <a:gd name="connsiteX6-2055" fmla="*/ 714028 w 837674"/>
              <a:gd name="connsiteY6-2056" fmla="*/ 1237268 h 1340228"/>
              <a:gd name="connsiteX7-2057" fmla="*/ 389356 w 837674"/>
              <a:gd name="connsiteY7-2058" fmla="*/ 1336027 h 1340228"/>
              <a:gd name="connsiteX8-2059" fmla="*/ 190979 w 837674"/>
              <a:gd name="connsiteY8-2060" fmla="*/ 1118265 h 1340228"/>
              <a:gd name="connsiteX9-2061" fmla="*/ 98690 w 837674"/>
              <a:gd name="connsiteY9-2062" fmla="*/ 554558 h 1340228"/>
              <a:gd name="connsiteX10-2063" fmla="*/ 9264 w 837674"/>
              <a:gd name="connsiteY10-2064" fmla="*/ 561059 h 13402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837674" h="1340228">
                <a:moveTo>
                  <a:pt x="9264" y="561059"/>
                </a:moveTo>
                <a:cubicBezTo>
                  <a:pt x="-23312" y="593730"/>
                  <a:pt x="36711" y="472787"/>
                  <a:pt x="85739" y="432578"/>
                </a:cubicBezTo>
                <a:cubicBezTo>
                  <a:pt x="80658" y="362847"/>
                  <a:pt x="93907" y="211126"/>
                  <a:pt x="142573" y="139038"/>
                </a:cubicBezTo>
                <a:cubicBezTo>
                  <a:pt x="191239" y="66950"/>
                  <a:pt x="281501" y="-2050"/>
                  <a:pt x="377737" y="47"/>
                </a:cubicBezTo>
                <a:cubicBezTo>
                  <a:pt x="473973" y="2144"/>
                  <a:pt x="643337" y="-5742"/>
                  <a:pt x="719990" y="151621"/>
                </a:cubicBezTo>
                <a:cubicBezTo>
                  <a:pt x="796643" y="308984"/>
                  <a:pt x="838651" y="763286"/>
                  <a:pt x="837657" y="944227"/>
                </a:cubicBezTo>
                <a:cubicBezTo>
                  <a:pt x="836663" y="1125168"/>
                  <a:pt x="788745" y="1171968"/>
                  <a:pt x="714028" y="1237268"/>
                </a:cubicBezTo>
                <a:cubicBezTo>
                  <a:pt x="639311" y="1302568"/>
                  <a:pt x="476531" y="1355861"/>
                  <a:pt x="389356" y="1336027"/>
                </a:cubicBezTo>
                <a:cubicBezTo>
                  <a:pt x="302181" y="1316193"/>
                  <a:pt x="230371" y="1224871"/>
                  <a:pt x="190979" y="1118265"/>
                </a:cubicBezTo>
                <a:cubicBezTo>
                  <a:pt x="91511" y="819657"/>
                  <a:pt x="131486" y="610119"/>
                  <a:pt x="98690" y="554558"/>
                </a:cubicBezTo>
                <a:cubicBezTo>
                  <a:pt x="61556" y="528899"/>
                  <a:pt x="20789" y="549629"/>
                  <a:pt x="9264" y="561059"/>
                </a:cubicBezTo>
                <a:close/>
              </a:path>
            </a:pathLst>
          </a:custGeom>
          <a:solidFill>
            <a:schemeClr val="bg1"/>
          </a:solidFill>
          <a:ln w="19050" cap="flat">
            <a:noFill/>
            <a:prstDash val="solid"/>
            <a:miter/>
          </a:ln>
        </p:spPr>
        <p:txBody>
          <a:bodyPr rtlCol="0" anchor="ctr"/>
          <a:lstStyle/>
          <a:p>
            <a:endParaRPr lang="en-US">
              <a:ln>
                <a:solidFill>
                  <a:srgbClr val="000000"/>
                </a:solidFill>
              </a:ln>
              <a:solidFill>
                <a:srgbClr val="000000"/>
              </a:solidFill>
            </a:endParaRPr>
          </a:p>
        </p:txBody>
      </p:sp>
      <p:sp>
        <p:nvSpPr>
          <p:cNvPr id="2" name="Title 1"/>
          <p:cNvSpPr>
            <a:spLocks noGrp="1"/>
          </p:cNvSpPr>
          <p:nvPr>
            <p:ph type="ctrTitle"/>
          </p:nvPr>
        </p:nvSpPr>
        <p:spPr>
          <a:xfrm>
            <a:off x="-30221" y="689233"/>
            <a:ext cx="4455943" cy="2834575"/>
          </a:xfrm>
        </p:spPr>
        <p:txBody>
          <a:bodyPr anchor="ctr">
            <a:normAutofit fontScale="90000"/>
          </a:bodyPr>
          <a:lstStyle/>
          <a:p>
            <a:r>
              <a:rPr lang="en-US" sz="6000" dirty="0">
                <a:solidFill>
                  <a:schemeClr val="bg2">
                    <a:lumMod val="25000"/>
                  </a:schemeClr>
                </a:solidFill>
                <a:latin typeface="The Serif Hand Black" panose="03070502030502020204" pitchFamily="66" charset="0"/>
                <a:ea typeface="汉仪仿宋KW" panose="00020600040101010101" charset="-122"/>
                <a:cs typeface="Times New Roman Regular" panose="02020603050405020304" charset="0"/>
              </a:rPr>
              <a:t>Sweet!! </a:t>
            </a:r>
            <a:br>
              <a:rPr lang="en-US" sz="6000" dirty="0">
                <a:solidFill>
                  <a:schemeClr val="bg2">
                    <a:lumMod val="25000"/>
                  </a:schemeClr>
                </a:solidFill>
                <a:latin typeface="The Serif Hand Black" panose="03070502030502020204" pitchFamily="66" charset="0"/>
                <a:ea typeface="汉仪仿宋KW" panose="00020600040101010101" charset="-122"/>
                <a:cs typeface="Times New Roman Regular" panose="02020603050405020304" charset="0"/>
              </a:rPr>
            </a:br>
            <a:r>
              <a:rPr lang="en-US" sz="6000" dirty="0">
                <a:solidFill>
                  <a:schemeClr val="bg2">
                    <a:lumMod val="25000"/>
                  </a:schemeClr>
                </a:solidFill>
                <a:latin typeface="The Serif Hand Black" panose="03070502030502020204" pitchFamily="66" charset="0"/>
                <a:ea typeface="汉仪仿宋KW" panose="00020600040101010101" charset="-122"/>
                <a:cs typeface="Times New Roman Regular" panose="02020603050405020304" charset="0"/>
              </a:rPr>
              <a:t>Or</a:t>
            </a:r>
            <a:br>
              <a:rPr lang="en-US" sz="6000" dirty="0">
                <a:solidFill>
                  <a:schemeClr val="bg2">
                    <a:lumMod val="25000"/>
                  </a:schemeClr>
                </a:solidFill>
                <a:latin typeface="The Serif Hand Black" panose="03070502030502020204" pitchFamily="66" charset="0"/>
                <a:ea typeface="汉仪仿宋KW" panose="00020600040101010101" charset="-122"/>
                <a:cs typeface="Times New Roman Regular" panose="02020603050405020304" charset="0"/>
              </a:rPr>
            </a:br>
            <a:r>
              <a:rPr lang="en-US" sz="6000" dirty="0">
                <a:solidFill>
                  <a:schemeClr val="bg2">
                    <a:lumMod val="25000"/>
                  </a:schemeClr>
                </a:solidFill>
                <a:latin typeface="The Serif Hand Black" panose="03070502030502020204" pitchFamily="66" charset="0"/>
                <a:ea typeface="汉仪仿宋KW" panose="00020600040101010101" charset="-122"/>
                <a:cs typeface="Times New Roman Regular" panose="02020603050405020304" charset="0"/>
              </a:rPr>
              <a:t>too sweet?</a:t>
            </a:r>
          </a:p>
        </p:txBody>
      </p:sp>
      <p:sp>
        <p:nvSpPr>
          <p:cNvPr id="13" name="Freeform: Shape 12"/>
          <p:cNvSpPr>
            <a:spLocks noGrp="1" noRot="1" noChangeAspect="1" noMove="1" noResize="1" noEditPoints="1" noAdjustHandles="1" noChangeArrowheads="1" noChangeShapeType="1" noTextEdit="1"/>
          </p:cNvSpPr>
          <p:nvPr/>
        </p:nvSpPr>
        <p:spPr>
          <a:xfrm rot="492448" flipH="1" flipV="1">
            <a:off x="435574" y="669191"/>
            <a:ext cx="3909320" cy="5385644"/>
          </a:xfrm>
          <a:custGeom>
            <a:avLst/>
            <a:gdLst>
              <a:gd name="connsiteX0" fmla="*/ 6058 w 823258"/>
              <a:gd name="connsiteY0" fmla="*/ 673615 h 1272110"/>
              <a:gd name="connsiteX1" fmla="*/ 112452 w 823258"/>
              <a:gd name="connsiteY1" fmla="*/ 471685 h 1272110"/>
              <a:gd name="connsiteX2" fmla="*/ 94736 w 823258"/>
              <a:gd name="connsiteY2" fmla="*/ 159741 h 1272110"/>
              <a:gd name="connsiteX3" fmla="*/ 229419 w 823258"/>
              <a:gd name="connsiteY3" fmla="*/ 14485 h 1272110"/>
              <a:gd name="connsiteX4" fmla="*/ 580225 w 823258"/>
              <a:gd name="connsiteY4" fmla="*/ 3817 h 1272110"/>
              <a:gd name="connsiteX5" fmla="*/ 736149 w 823258"/>
              <a:gd name="connsiteY5" fmla="*/ 195174 h 1272110"/>
              <a:gd name="connsiteX6" fmla="*/ 823017 w 823258"/>
              <a:gd name="connsiteY6" fmla="*/ 912026 h 1272110"/>
              <a:gd name="connsiteX7" fmla="*/ 743293 w 823258"/>
              <a:gd name="connsiteY7" fmla="*/ 1196443 h 1272110"/>
              <a:gd name="connsiteX8" fmla="*/ 310858 w 823258"/>
              <a:gd name="connsiteY8" fmla="*/ 1251402 h 1272110"/>
              <a:gd name="connsiteX9" fmla="*/ 133693 w 823258"/>
              <a:gd name="connsiteY9" fmla="*/ 1020992 h 1272110"/>
              <a:gd name="connsiteX10" fmla="*/ 126549 w 823258"/>
              <a:gd name="connsiteY10" fmla="*/ 606369 h 1272110"/>
              <a:gd name="connsiteX11" fmla="*/ 6058 w 823258"/>
              <a:gd name="connsiteY11" fmla="*/ 673615 h 1272110"/>
              <a:gd name="connsiteX0-1" fmla="*/ 6097 w 846673"/>
              <a:gd name="connsiteY0-2" fmla="*/ 673624 h 1266490"/>
              <a:gd name="connsiteX1-3" fmla="*/ 112491 w 846673"/>
              <a:gd name="connsiteY1-4" fmla="*/ 471694 h 1266490"/>
              <a:gd name="connsiteX2-5" fmla="*/ 94775 w 846673"/>
              <a:gd name="connsiteY2-6" fmla="*/ 159750 h 1266490"/>
              <a:gd name="connsiteX3-7" fmla="*/ 229458 w 846673"/>
              <a:gd name="connsiteY3-8" fmla="*/ 14494 h 1266490"/>
              <a:gd name="connsiteX4-9" fmla="*/ 580264 w 846673"/>
              <a:gd name="connsiteY4-10" fmla="*/ 3826 h 1266490"/>
              <a:gd name="connsiteX5-11" fmla="*/ 736188 w 846673"/>
              <a:gd name="connsiteY5-12" fmla="*/ 195183 h 1266490"/>
              <a:gd name="connsiteX6-13" fmla="*/ 823056 w 846673"/>
              <a:gd name="connsiteY6-14" fmla="*/ 912035 h 1266490"/>
              <a:gd name="connsiteX7-15" fmla="*/ 795891 w 846673"/>
              <a:gd name="connsiteY7-16" fmla="*/ 1213658 h 1266490"/>
              <a:gd name="connsiteX8-17" fmla="*/ 310897 w 846673"/>
              <a:gd name="connsiteY8-18" fmla="*/ 1251411 h 1266490"/>
              <a:gd name="connsiteX9-19" fmla="*/ 133732 w 846673"/>
              <a:gd name="connsiteY9-20" fmla="*/ 1021001 h 1266490"/>
              <a:gd name="connsiteX10-21" fmla="*/ 126588 w 846673"/>
              <a:gd name="connsiteY10-22" fmla="*/ 606378 h 1266490"/>
              <a:gd name="connsiteX11-23" fmla="*/ 6097 w 846673"/>
              <a:gd name="connsiteY11-24" fmla="*/ 673624 h 1266490"/>
              <a:gd name="connsiteX0-25" fmla="*/ 6097 w 849914"/>
              <a:gd name="connsiteY0-26" fmla="*/ 673624 h 1273207"/>
              <a:gd name="connsiteX1-27" fmla="*/ 112491 w 849914"/>
              <a:gd name="connsiteY1-28" fmla="*/ 471694 h 1273207"/>
              <a:gd name="connsiteX2-29" fmla="*/ 94775 w 849914"/>
              <a:gd name="connsiteY2-30" fmla="*/ 159750 h 1273207"/>
              <a:gd name="connsiteX3-31" fmla="*/ 229458 w 849914"/>
              <a:gd name="connsiteY3-32" fmla="*/ 14494 h 1273207"/>
              <a:gd name="connsiteX4-33" fmla="*/ 580264 w 849914"/>
              <a:gd name="connsiteY4-34" fmla="*/ 3826 h 1273207"/>
              <a:gd name="connsiteX5-35" fmla="*/ 736188 w 849914"/>
              <a:gd name="connsiteY5-36" fmla="*/ 195183 h 1273207"/>
              <a:gd name="connsiteX6-37" fmla="*/ 823056 w 849914"/>
              <a:gd name="connsiteY6-38" fmla="*/ 912035 h 1273207"/>
              <a:gd name="connsiteX7-39" fmla="*/ 795891 w 849914"/>
              <a:gd name="connsiteY7-40" fmla="*/ 1213658 h 1273207"/>
              <a:gd name="connsiteX8-41" fmla="*/ 248636 w 849914"/>
              <a:gd name="connsiteY8-42" fmla="*/ 1257509 h 1273207"/>
              <a:gd name="connsiteX9-43" fmla="*/ 133732 w 849914"/>
              <a:gd name="connsiteY9-44" fmla="*/ 1021001 h 1273207"/>
              <a:gd name="connsiteX10-45" fmla="*/ 126588 w 849914"/>
              <a:gd name="connsiteY10-46" fmla="*/ 606378 h 1273207"/>
              <a:gd name="connsiteX11-47" fmla="*/ 6097 w 849914"/>
              <a:gd name="connsiteY11-48" fmla="*/ 673624 h 1273207"/>
              <a:gd name="connsiteX0-49" fmla="*/ 6097 w 857388"/>
              <a:gd name="connsiteY0-50" fmla="*/ 673624 h 1273231"/>
              <a:gd name="connsiteX1-51" fmla="*/ 112491 w 857388"/>
              <a:gd name="connsiteY1-52" fmla="*/ 471694 h 1273231"/>
              <a:gd name="connsiteX2-53" fmla="*/ 94775 w 857388"/>
              <a:gd name="connsiteY2-54" fmla="*/ 159750 h 1273231"/>
              <a:gd name="connsiteX3-55" fmla="*/ 229458 w 857388"/>
              <a:gd name="connsiteY3-56" fmla="*/ 14494 h 1273231"/>
              <a:gd name="connsiteX4-57" fmla="*/ 580264 w 857388"/>
              <a:gd name="connsiteY4-58" fmla="*/ 3826 h 1273231"/>
              <a:gd name="connsiteX5-59" fmla="*/ 736188 w 857388"/>
              <a:gd name="connsiteY5-60" fmla="*/ 195183 h 1273231"/>
              <a:gd name="connsiteX6-61" fmla="*/ 837750 w 857388"/>
              <a:gd name="connsiteY6-62" fmla="*/ 911367 h 1273231"/>
              <a:gd name="connsiteX7-63" fmla="*/ 795891 w 857388"/>
              <a:gd name="connsiteY7-64" fmla="*/ 1213658 h 1273231"/>
              <a:gd name="connsiteX8-65" fmla="*/ 248636 w 857388"/>
              <a:gd name="connsiteY8-66" fmla="*/ 1257509 h 1273231"/>
              <a:gd name="connsiteX9-67" fmla="*/ 133732 w 857388"/>
              <a:gd name="connsiteY9-68" fmla="*/ 1021001 h 1273231"/>
              <a:gd name="connsiteX10-69" fmla="*/ 126588 w 857388"/>
              <a:gd name="connsiteY10-70" fmla="*/ 606378 h 1273231"/>
              <a:gd name="connsiteX11-71" fmla="*/ 6097 w 857388"/>
              <a:gd name="connsiteY11-72" fmla="*/ 673624 h 1273231"/>
              <a:gd name="connsiteX0-73" fmla="*/ 6097 w 859776"/>
              <a:gd name="connsiteY0-74" fmla="*/ 673624 h 1273231"/>
              <a:gd name="connsiteX1-75" fmla="*/ 112491 w 859776"/>
              <a:gd name="connsiteY1-76" fmla="*/ 471694 h 1273231"/>
              <a:gd name="connsiteX2-77" fmla="*/ 94775 w 859776"/>
              <a:gd name="connsiteY2-78" fmla="*/ 159750 h 1273231"/>
              <a:gd name="connsiteX3-79" fmla="*/ 229458 w 859776"/>
              <a:gd name="connsiteY3-80" fmla="*/ 14494 h 1273231"/>
              <a:gd name="connsiteX4-81" fmla="*/ 580264 w 859776"/>
              <a:gd name="connsiteY4-82" fmla="*/ 3826 h 1273231"/>
              <a:gd name="connsiteX5-83" fmla="*/ 736188 w 859776"/>
              <a:gd name="connsiteY5-84" fmla="*/ 195183 h 1273231"/>
              <a:gd name="connsiteX6-85" fmla="*/ 837750 w 859776"/>
              <a:gd name="connsiteY6-86" fmla="*/ 911367 h 1273231"/>
              <a:gd name="connsiteX7-87" fmla="*/ 795891 w 859776"/>
              <a:gd name="connsiteY7-88" fmla="*/ 1213658 h 1273231"/>
              <a:gd name="connsiteX8-89" fmla="*/ 248636 w 859776"/>
              <a:gd name="connsiteY8-90" fmla="*/ 1257509 h 1273231"/>
              <a:gd name="connsiteX9-91" fmla="*/ 133732 w 859776"/>
              <a:gd name="connsiteY9-92" fmla="*/ 1021001 h 1273231"/>
              <a:gd name="connsiteX10-93" fmla="*/ 126588 w 859776"/>
              <a:gd name="connsiteY10-94" fmla="*/ 606378 h 1273231"/>
              <a:gd name="connsiteX11-95" fmla="*/ 6097 w 859776"/>
              <a:gd name="connsiteY11-96" fmla="*/ 673624 h 1273231"/>
              <a:gd name="connsiteX0-97" fmla="*/ 6097 w 863219"/>
              <a:gd name="connsiteY0-98" fmla="*/ 673624 h 1273231"/>
              <a:gd name="connsiteX1-99" fmla="*/ 112491 w 863219"/>
              <a:gd name="connsiteY1-100" fmla="*/ 471694 h 1273231"/>
              <a:gd name="connsiteX2-101" fmla="*/ 94775 w 863219"/>
              <a:gd name="connsiteY2-102" fmla="*/ 159750 h 1273231"/>
              <a:gd name="connsiteX3-103" fmla="*/ 229458 w 863219"/>
              <a:gd name="connsiteY3-104" fmla="*/ 14494 h 1273231"/>
              <a:gd name="connsiteX4-105" fmla="*/ 580264 w 863219"/>
              <a:gd name="connsiteY4-106" fmla="*/ 3826 h 1273231"/>
              <a:gd name="connsiteX5-107" fmla="*/ 736188 w 863219"/>
              <a:gd name="connsiteY5-108" fmla="*/ 195183 h 1273231"/>
              <a:gd name="connsiteX6-109" fmla="*/ 837750 w 863219"/>
              <a:gd name="connsiteY6-110" fmla="*/ 911367 h 1273231"/>
              <a:gd name="connsiteX7-111" fmla="*/ 795891 w 863219"/>
              <a:gd name="connsiteY7-112" fmla="*/ 1213658 h 1273231"/>
              <a:gd name="connsiteX8-113" fmla="*/ 248636 w 863219"/>
              <a:gd name="connsiteY8-114" fmla="*/ 1257509 h 1273231"/>
              <a:gd name="connsiteX9-115" fmla="*/ 133732 w 863219"/>
              <a:gd name="connsiteY9-116" fmla="*/ 1021001 h 1273231"/>
              <a:gd name="connsiteX10-117" fmla="*/ 126588 w 863219"/>
              <a:gd name="connsiteY10-118" fmla="*/ 606378 h 1273231"/>
              <a:gd name="connsiteX11-119" fmla="*/ 6097 w 863219"/>
              <a:gd name="connsiteY11-120" fmla="*/ 673624 h 1273231"/>
              <a:gd name="connsiteX0-121" fmla="*/ 6097 w 865261"/>
              <a:gd name="connsiteY0-122" fmla="*/ 673624 h 1271255"/>
              <a:gd name="connsiteX1-123" fmla="*/ 112491 w 865261"/>
              <a:gd name="connsiteY1-124" fmla="*/ 471694 h 1271255"/>
              <a:gd name="connsiteX2-125" fmla="*/ 94775 w 865261"/>
              <a:gd name="connsiteY2-126" fmla="*/ 159750 h 1271255"/>
              <a:gd name="connsiteX3-127" fmla="*/ 229458 w 865261"/>
              <a:gd name="connsiteY3-128" fmla="*/ 14494 h 1271255"/>
              <a:gd name="connsiteX4-129" fmla="*/ 580264 w 865261"/>
              <a:gd name="connsiteY4-130" fmla="*/ 3826 h 1271255"/>
              <a:gd name="connsiteX5-131" fmla="*/ 736188 w 865261"/>
              <a:gd name="connsiteY5-132" fmla="*/ 195183 h 1271255"/>
              <a:gd name="connsiteX6-133" fmla="*/ 841141 w 865261"/>
              <a:gd name="connsiteY6-134" fmla="*/ 970003 h 1271255"/>
              <a:gd name="connsiteX7-135" fmla="*/ 795891 w 865261"/>
              <a:gd name="connsiteY7-136" fmla="*/ 1213658 h 1271255"/>
              <a:gd name="connsiteX8-137" fmla="*/ 248636 w 865261"/>
              <a:gd name="connsiteY8-138" fmla="*/ 1257509 h 1271255"/>
              <a:gd name="connsiteX9-139" fmla="*/ 133732 w 865261"/>
              <a:gd name="connsiteY9-140" fmla="*/ 1021001 h 1271255"/>
              <a:gd name="connsiteX10-141" fmla="*/ 126588 w 865261"/>
              <a:gd name="connsiteY10-142" fmla="*/ 606378 h 1271255"/>
              <a:gd name="connsiteX11-143" fmla="*/ 6097 w 865261"/>
              <a:gd name="connsiteY11-144" fmla="*/ 673624 h 1271255"/>
              <a:gd name="connsiteX0-145" fmla="*/ 6097 w 860021"/>
              <a:gd name="connsiteY0-146" fmla="*/ 673624 h 1279428"/>
              <a:gd name="connsiteX1-147" fmla="*/ 112491 w 860021"/>
              <a:gd name="connsiteY1-148" fmla="*/ 471694 h 1279428"/>
              <a:gd name="connsiteX2-149" fmla="*/ 94775 w 860021"/>
              <a:gd name="connsiteY2-150" fmla="*/ 159750 h 1279428"/>
              <a:gd name="connsiteX3-151" fmla="*/ 229458 w 860021"/>
              <a:gd name="connsiteY3-152" fmla="*/ 14494 h 1279428"/>
              <a:gd name="connsiteX4-153" fmla="*/ 580264 w 860021"/>
              <a:gd name="connsiteY4-154" fmla="*/ 3826 h 1279428"/>
              <a:gd name="connsiteX5-155" fmla="*/ 736188 w 860021"/>
              <a:gd name="connsiteY5-156" fmla="*/ 195183 h 1279428"/>
              <a:gd name="connsiteX6-157" fmla="*/ 841141 w 860021"/>
              <a:gd name="connsiteY6-158" fmla="*/ 970003 h 1279428"/>
              <a:gd name="connsiteX7-159" fmla="*/ 797210 w 860021"/>
              <a:gd name="connsiteY7-160" fmla="*/ 1236461 h 1279428"/>
              <a:gd name="connsiteX8-161" fmla="*/ 248636 w 860021"/>
              <a:gd name="connsiteY8-162" fmla="*/ 1257509 h 1279428"/>
              <a:gd name="connsiteX9-163" fmla="*/ 133732 w 860021"/>
              <a:gd name="connsiteY9-164" fmla="*/ 1021001 h 1279428"/>
              <a:gd name="connsiteX10-165" fmla="*/ 126588 w 860021"/>
              <a:gd name="connsiteY10-166" fmla="*/ 606378 h 1279428"/>
              <a:gd name="connsiteX11-167" fmla="*/ 6097 w 860021"/>
              <a:gd name="connsiteY11-168" fmla="*/ 673624 h 1279428"/>
              <a:gd name="connsiteX0-169" fmla="*/ 6097 w 860380"/>
              <a:gd name="connsiteY0-170" fmla="*/ 679490 h 1285294"/>
              <a:gd name="connsiteX1-171" fmla="*/ 112491 w 860380"/>
              <a:gd name="connsiteY1-172" fmla="*/ 477560 h 1285294"/>
              <a:gd name="connsiteX2-173" fmla="*/ 94775 w 860380"/>
              <a:gd name="connsiteY2-174" fmla="*/ 165616 h 1285294"/>
              <a:gd name="connsiteX3-175" fmla="*/ 229458 w 860380"/>
              <a:gd name="connsiteY3-176" fmla="*/ 20360 h 1285294"/>
              <a:gd name="connsiteX4-177" fmla="*/ 580264 w 860380"/>
              <a:gd name="connsiteY4-178" fmla="*/ 9692 h 1285294"/>
              <a:gd name="connsiteX5-179" fmla="*/ 730442 w 860380"/>
              <a:gd name="connsiteY5-180" fmla="*/ 165383 h 1285294"/>
              <a:gd name="connsiteX6-181" fmla="*/ 841141 w 860380"/>
              <a:gd name="connsiteY6-182" fmla="*/ 975869 h 1285294"/>
              <a:gd name="connsiteX7-183" fmla="*/ 797210 w 860380"/>
              <a:gd name="connsiteY7-184" fmla="*/ 1242327 h 1285294"/>
              <a:gd name="connsiteX8-185" fmla="*/ 248636 w 860380"/>
              <a:gd name="connsiteY8-186" fmla="*/ 1263375 h 1285294"/>
              <a:gd name="connsiteX9-187" fmla="*/ 133732 w 860380"/>
              <a:gd name="connsiteY9-188" fmla="*/ 1026867 h 1285294"/>
              <a:gd name="connsiteX10-189" fmla="*/ 126588 w 860380"/>
              <a:gd name="connsiteY10-190" fmla="*/ 612244 h 1285294"/>
              <a:gd name="connsiteX11-191" fmla="*/ 6097 w 860380"/>
              <a:gd name="connsiteY11-192" fmla="*/ 679490 h 1285294"/>
              <a:gd name="connsiteX0-193" fmla="*/ 6097 w 881639"/>
              <a:gd name="connsiteY0-194" fmla="*/ 679490 h 1286194"/>
              <a:gd name="connsiteX1-195" fmla="*/ 112491 w 881639"/>
              <a:gd name="connsiteY1-196" fmla="*/ 477560 h 1286194"/>
              <a:gd name="connsiteX2-197" fmla="*/ 94775 w 881639"/>
              <a:gd name="connsiteY2-198" fmla="*/ 165616 h 1286194"/>
              <a:gd name="connsiteX3-199" fmla="*/ 229458 w 881639"/>
              <a:gd name="connsiteY3-200" fmla="*/ 20360 h 1286194"/>
              <a:gd name="connsiteX4-201" fmla="*/ 580264 w 881639"/>
              <a:gd name="connsiteY4-202" fmla="*/ 9692 h 1286194"/>
              <a:gd name="connsiteX5-203" fmla="*/ 730442 w 881639"/>
              <a:gd name="connsiteY5-204" fmla="*/ 165383 h 1286194"/>
              <a:gd name="connsiteX6-205" fmla="*/ 873260 w 881639"/>
              <a:gd name="connsiteY6-206" fmla="*/ 958078 h 1286194"/>
              <a:gd name="connsiteX7-207" fmla="*/ 797210 w 881639"/>
              <a:gd name="connsiteY7-208" fmla="*/ 1242327 h 1286194"/>
              <a:gd name="connsiteX8-209" fmla="*/ 248636 w 881639"/>
              <a:gd name="connsiteY8-210" fmla="*/ 1263375 h 1286194"/>
              <a:gd name="connsiteX9-211" fmla="*/ 133732 w 881639"/>
              <a:gd name="connsiteY9-212" fmla="*/ 1026867 h 1286194"/>
              <a:gd name="connsiteX10-213" fmla="*/ 126588 w 881639"/>
              <a:gd name="connsiteY10-214" fmla="*/ 612244 h 1286194"/>
              <a:gd name="connsiteX11-215" fmla="*/ 6097 w 881639"/>
              <a:gd name="connsiteY11-216" fmla="*/ 679490 h 1286194"/>
              <a:gd name="connsiteX0-217" fmla="*/ 6216 w 881758"/>
              <a:gd name="connsiteY0-218" fmla="*/ 679490 h 1286194"/>
              <a:gd name="connsiteX1-219" fmla="*/ 110067 w 881758"/>
              <a:gd name="connsiteY1-220" fmla="*/ 369894 h 1286194"/>
              <a:gd name="connsiteX2-221" fmla="*/ 94894 w 881758"/>
              <a:gd name="connsiteY2-222" fmla="*/ 165616 h 1286194"/>
              <a:gd name="connsiteX3-223" fmla="*/ 229577 w 881758"/>
              <a:gd name="connsiteY3-224" fmla="*/ 20360 h 1286194"/>
              <a:gd name="connsiteX4-225" fmla="*/ 580383 w 881758"/>
              <a:gd name="connsiteY4-226" fmla="*/ 9692 h 1286194"/>
              <a:gd name="connsiteX5-227" fmla="*/ 730561 w 881758"/>
              <a:gd name="connsiteY5-228" fmla="*/ 165383 h 1286194"/>
              <a:gd name="connsiteX6-229" fmla="*/ 873379 w 881758"/>
              <a:gd name="connsiteY6-230" fmla="*/ 958078 h 1286194"/>
              <a:gd name="connsiteX7-231" fmla="*/ 797329 w 881758"/>
              <a:gd name="connsiteY7-232" fmla="*/ 1242327 h 1286194"/>
              <a:gd name="connsiteX8-233" fmla="*/ 248755 w 881758"/>
              <a:gd name="connsiteY8-234" fmla="*/ 1263375 h 1286194"/>
              <a:gd name="connsiteX9-235" fmla="*/ 133851 w 881758"/>
              <a:gd name="connsiteY9-236" fmla="*/ 1026867 h 1286194"/>
              <a:gd name="connsiteX10-237" fmla="*/ 126707 w 881758"/>
              <a:gd name="connsiteY10-238" fmla="*/ 612244 h 1286194"/>
              <a:gd name="connsiteX11-239" fmla="*/ 6216 w 881758"/>
              <a:gd name="connsiteY11-240" fmla="*/ 679490 h 1286194"/>
              <a:gd name="connsiteX0-241" fmla="*/ 6216 w 881758"/>
              <a:gd name="connsiteY0-242" fmla="*/ 679490 h 1286194"/>
              <a:gd name="connsiteX1-243" fmla="*/ 110067 w 881758"/>
              <a:gd name="connsiteY1-244" fmla="*/ 369894 h 1286194"/>
              <a:gd name="connsiteX2-245" fmla="*/ 94894 w 881758"/>
              <a:gd name="connsiteY2-246" fmla="*/ 165616 h 1286194"/>
              <a:gd name="connsiteX3-247" fmla="*/ 229577 w 881758"/>
              <a:gd name="connsiteY3-248" fmla="*/ 20360 h 1286194"/>
              <a:gd name="connsiteX4-249" fmla="*/ 580383 w 881758"/>
              <a:gd name="connsiteY4-250" fmla="*/ 9692 h 1286194"/>
              <a:gd name="connsiteX5-251" fmla="*/ 730561 w 881758"/>
              <a:gd name="connsiteY5-252" fmla="*/ 165383 h 1286194"/>
              <a:gd name="connsiteX6-253" fmla="*/ 873379 w 881758"/>
              <a:gd name="connsiteY6-254" fmla="*/ 958078 h 1286194"/>
              <a:gd name="connsiteX7-255" fmla="*/ 797329 w 881758"/>
              <a:gd name="connsiteY7-256" fmla="*/ 1242327 h 1286194"/>
              <a:gd name="connsiteX8-257" fmla="*/ 248755 w 881758"/>
              <a:gd name="connsiteY8-258" fmla="*/ 1263375 h 1286194"/>
              <a:gd name="connsiteX9-259" fmla="*/ 133851 w 881758"/>
              <a:gd name="connsiteY9-260" fmla="*/ 1026867 h 1286194"/>
              <a:gd name="connsiteX10-261" fmla="*/ 138858 w 881758"/>
              <a:gd name="connsiteY10-262" fmla="*/ 503910 h 1286194"/>
              <a:gd name="connsiteX11-263" fmla="*/ 6216 w 881758"/>
              <a:gd name="connsiteY11-264" fmla="*/ 679490 h 1286194"/>
              <a:gd name="connsiteX0-265" fmla="*/ 6961 w 868563"/>
              <a:gd name="connsiteY0-266" fmla="*/ 538413 h 1286194"/>
              <a:gd name="connsiteX1-267" fmla="*/ 96872 w 868563"/>
              <a:gd name="connsiteY1-268" fmla="*/ 369894 h 1286194"/>
              <a:gd name="connsiteX2-269" fmla="*/ 81699 w 868563"/>
              <a:gd name="connsiteY2-270" fmla="*/ 165616 h 1286194"/>
              <a:gd name="connsiteX3-271" fmla="*/ 216382 w 868563"/>
              <a:gd name="connsiteY3-272" fmla="*/ 20360 h 1286194"/>
              <a:gd name="connsiteX4-273" fmla="*/ 567188 w 868563"/>
              <a:gd name="connsiteY4-274" fmla="*/ 9692 h 1286194"/>
              <a:gd name="connsiteX5-275" fmla="*/ 717366 w 868563"/>
              <a:gd name="connsiteY5-276" fmla="*/ 165383 h 1286194"/>
              <a:gd name="connsiteX6-277" fmla="*/ 860184 w 868563"/>
              <a:gd name="connsiteY6-278" fmla="*/ 958078 h 1286194"/>
              <a:gd name="connsiteX7-279" fmla="*/ 784134 w 868563"/>
              <a:gd name="connsiteY7-280" fmla="*/ 1242327 h 1286194"/>
              <a:gd name="connsiteX8-281" fmla="*/ 235560 w 868563"/>
              <a:gd name="connsiteY8-282" fmla="*/ 1263375 h 1286194"/>
              <a:gd name="connsiteX9-283" fmla="*/ 120656 w 868563"/>
              <a:gd name="connsiteY9-284" fmla="*/ 1026867 h 1286194"/>
              <a:gd name="connsiteX10-285" fmla="*/ 125663 w 868563"/>
              <a:gd name="connsiteY10-286" fmla="*/ 503910 h 1286194"/>
              <a:gd name="connsiteX11-287" fmla="*/ 6961 w 868563"/>
              <a:gd name="connsiteY11-288" fmla="*/ 538413 h 1286194"/>
              <a:gd name="connsiteX0-289" fmla="*/ 6961 w 867791"/>
              <a:gd name="connsiteY0-290" fmla="*/ 538413 h 1312892"/>
              <a:gd name="connsiteX1-291" fmla="*/ 96872 w 867791"/>
              <a:gd name="connsiteY1-292" fmla="*/ 369894 h 1312892"/>
              <a:gd name="connsiteX2-293" fmla="*/ 81699 w 867791"/>
              <a:gd name="connsiteY2-294" fmla="*/ 165616 h 1312892"/>
              <a:gd name="connsiteX3-295" fmla="*/ 216382 w 867791"/>
              <a:gd name="connsiteY3-296" fmla="*/ 20360 h 1312892"/>
              <a:gd name="connsiteX4-297" fmla="*/ 567188 w 867791"/>
              <a:gd name="connsiteY4-298" fmla="*/ 9692 h 1312892"/>
              <a:gd name="connsiteX5-299" fmla="*/ 717366 w 867791"/>
              <a:gd name="connsiteY5-300" fmla="*/ 165383 h 1312892"/>
              <a:gd name="connsiteX6-301" fmla="*/ 860184 w 867791"/>
              <a:gd name="connsiteY6-302" fmla="*/ 958078 h 1312892"/>
              <a:gd name="connsiteX7-303" fmla="*/ 784134 w 867791"/>
              <a:gd name="connsiteY7-304" fmla="*/ 1242327 h 1312892"/>
              <a:gd name="connsiteX8-305" fmla="*/ 256000 w 867791"/>
              <a:gd name="connsiteY8-306" fmla="*/ 1298372 h 1312892"/>
              <a:gd name="connsiteX9-307" fmla="*/ 120656 w 867791"/>
              <a:gd name="connsiteY9-308" fmla="*/ 1026867 h 1312892"/>
              <a:gd name="connsiteX10-309" fmla="*/ 125663 w 867791"/>
              <a:gd name="connsiteY10-310" fmla="*/ 503910 h 1312892"/>
              <a:gd name="connsiteX11-311" fmla="*/ 6961 w 867791"/>
              <a:gd name="connsiteY11-312" fmla="*/ 538413 h 1312892"/>
              <a:gd name="connsiteX0-313" fmla="*/ 6961 w 867791"/>
              <a:gd name="connsiteY0-314" fmla="*/ 538413 h 1313923"/>
              <a:gd name="connsiteX1-315" fmla="*/ 96872 w 867791"/>
              <a:gd name="connsiteY1-316" fmla="*/ 369894 h 1313923"/>
              <a:gd name="connsiteX2-317" fmla="*/ 81699 w 867791"/>
              <a:gd name="connsiteY2-318" fmla="*/ 165616 h 1313923"/>
              <a:gd name="connsiteX3-319" fmla="*/ 216382 w 867791"/>
              <a:gd name="connsiteY3-320" fmla="*/ 20360 h 1313923"/>
              <a:gd name="connsiteX4-321" fmla="*/ 567188 w 867791"/>
              <a:gd name="connsiteY4-322" fmla="*/ 9692 h 1313923"/>
              <a:gd name="connsiteX5-323" fmla="*/ 717366 w 867791"/>
              <a:gd name="connsiteY5-324" fmla="*/ 165383 h 1313923"/>
              <a:gd name="connsiteX6-325" fmla="*/ 860184 w 867791"/>
              <a:gd name="connsiteY6-326" fmla="*/ 958078 h 1313923"/>
              <a:gd name="connsiteX7-327" fmla="*/ 784134 w 867791"/>
              <a:gd name="connsiteY7-328" fmla="*/ 1242327 h 1313923"/>
              <a:gd name="connsiteX8-329" fmla="*/ 256000 w 867791"/>
              <a:gd name="connsiteY8-330" fmla="*/ 1298372 h 1313923"/>
              <a:gd name="connsiteX9-331" fmla="*/ 145617 w 867791"/>
              <a:gd name="connsiteY9-332" fmla="*/ 1012668 h 1313923"/>
              <a:gd name="connsiteX10-333" fmla="*/ 125663 w 867791"/>
              <a:gd name="connsiteY10-334" fmla="*/ 503910 h 1313923"/>
              <a:gd name="connsiteX11-335" fmla="*/ 6961 w 867791"/>
              <a:gd name="connsiteY11-336" fmla="*/ 538413 h 1313923"/>
              <a:gd name="connsiteX0-337" fmla="*/ 6961 w 867791"/>
              <a:gd name="connsiteY0-338" fmla="*/ 538413 h 1310173"/>
              <a:gd name="connsiteX1-339" fmla="*/ 96872 w 867791"/>
              <a:gd name="connsiteY1-340" fmla="*/ 369894 h 1310173"/>
              <a:gd name="connsiteX2-341" fmla="*/ 81699 w 867791"/>
              <a:gd name="connsiteY2-342" fmla="*/ 165616 h 1310173"/>
              <a:gd name="connsiteX3-343" fmla="*/ 216382 w 867791"/>
              <a:gd name="connsiteY3-344" fmla="*/ 20360 h 1310173"/>
              <a:gd name="connsiteX4-345" fmla="*/ 567188 w 867791"/>
              <a:gd name="connsiteY4-346" fmla="*/ 9692 h 1310173"/>
              <a:gd name="connsiteX5-347" fmla="*/ 717366 w 867791"/>
              <a:gd name="connsiteY5-348" fmla="*/ 165383 h 1310173"/>
              <a:gd name="connsiteX6-349" fmla="*/ 860184 w 867791"/>
              <a:gd name="connsiteY6-350" fmla="*/ 958078 h 1310173"/>
              <a:gd name="connsiteX7-351" fmla="*/ 784134 w 867791"/>
              <a:gd name="connsiteY7-352" fmla="*/ 1242327 h 1310173"/>
              <a:gd name="connsiteX8-353" fmla="*/ 256000 w 867791"/>
              <a:gd name="connsiteY8-354" fmla="*/ 1298372 h 1310173"/>
              <a:gd name="connsiteX9-355" fmla="*/ 155978 w 867791"/>
              <a:gd name="connsiteY9-356" fmla="*/ 1064454 h 1310173"/>
              <a:gd name="connsiteX10-357" fmla="*/ 125663 w 867791"/>
              <a:gd name="connsiteY10-358" fmla="*/ 503910 h 1310173"/>
              <a:gd name="connsiteX11-359" fmla="*/ 6961 w 867791"/>
              <a:gd name="connsiteY11-360" fmla="*/ 538413 h 1310173"/>
              <a:gd name="connsiteX0-361" fmla="*/ 6961 w 867791"/>
              <a:gd name="connsiteY0-362" fmla="*/ 538413 h 1309445"/>
              <a:gd name="connsiteX1-363" fmla="*/ 96872 w 867791"/>
              <a:gd name="connsiteY1-364" fmla="*/ 369894 h 1309445"/>
              <a:gd name="connsiteX2-365" fmla="*/ 81699 w 867791"/>
              <a:gd name="connsiteY2-366" fmla="*/ 165616 h 1309445"/>
              <a:gd name="connsiteX3-367" fmla="*/ 216382 w 867791"/>
              <a:gd name="connsiteY3-368" fmla="*/ 20360 h 1309445"/>
              <a:gd name="connsiteX4-369" fmla="*/ 567188 w 867791"/>
              <a:gd name="connsiteY4-370" fmla="*/ 9692 h 1309445"/>
              <a:gd name="connsiteX5-371" fmla="*/ 717366 w 867791"/>
              <a:gd name="connsiteY5-372" fmla="*/ 165383 h 1309445"/>
              <a:gd name="connsiteX6-373" fmla="*/ 860184 w 867791"/>
              <a:gd name="connsiteY6-374" fmla="*/ 958078 h 1309445"/>
              <a:gd name="connsiteX7-375" fmla="*/ 784134 w 867791"/>
              <a:gd name="connsiteY7-376" fmla="*/ 1242327 h 1309445"/>
              <a:gd name="connsiteX8-377" fmla="*/ 256000 w 867791"/>
              <a:gd name="connsiteY8-378" fmla="*/ 1298372 h 1309445"/>
              <a:gd name="connsiteX9-379" fmla="*/ 149196 w 867791"/>
              <a:gd name="connsiteY9-380" fmla="*/ 1074561 h 1309445"/>
              <a:gd name="connsiteX10-381" fmla="*/ 125663 w 867791"/>
              <a:gd name="connsiteY10-382" fmla="*/ 503910 h 1309445"/>
              <a:gd name="connsiteX11-383" fmla="*/ 6961 w 867791"/>
              <a:gd name="connsiteY11-384" fmla="*/ 538413 h 1309445"/>
              <a:gd name="connsiteX0-385" fmla="*/ 6961 w 867791"/>
              <a:gd name="connsiteY0-386" fmla="*/ 538413 h 1309445"/>
              <a:gd name="connsiteX1-387" fmla="*/ 96872 w 867791"/>
              <a:gd name="connsiteY1-388" fmla="*/ 369894 h 1309445"/>
              <a:gd name="connsiteX2-389" fmla="*/ 81699 w 867791"/>
              <a:gd name="connsiteY2-390" fmla="*/ 165616 h 1309445"/>
              <a:gd name="connsiteX3-391" fmla="*/ 216382 w 867791"/>
              <a:gd name="connsiteY3-392" fmla="*/ 20360 h 1309445"/>
              <a:gd name="connsiteX4-393" fmla="*/ 567188 w 867791"/>
              <a:gd name="connsiteY4-394" fmla="*/ 9692 h 1309445"/>
              <a:gd name="connsiteX5-395" fmla="*/ 717366 w 867791"/>
              <a:gd name="connsiteY5-396" fmla="*/ 165383 h 1309445"/>
              <a:gd name="connsiteX6-397" fmla="*/ 860184 w 867791"/>
              <a:gd name="connsiteY6-398" fmla="*/ 958078 h 1309445"/>
              <a:gd name="connsiteX7-399" fmla="*/ 784134 w 867791"/>
              <a:gd name="connsiteY7-400" fmla="*/ 1242327 h 1309445"/>
              <a:gd name="connsiteX8-401" fmla="*/ 256000 w 867791"/>
              <a:gd name="connsiteY8-402" fmla="*/ 1298372 h 1309445"/>
              <a:gd name="connsiteX9-403" fmla="*/ 149196 w 867791"/>
              <a:gd name="connsiteY9-404" fmla="*/ 1074561 h 1309445"/>
              <a:gd name="connsiteX10-405" fmla="*/ 125663 w 867791"/>
              <a:gd name="connsiteY10-406" fmla="*/ 503910 h 1309445"/>
              <a:gd name="connsiteX11-407" fmla="*/ 6961 w 867791"/>
              <a:gd name="connsiteY11-408" fmla="*/ 538413 h 1309445"/>
              <a:gd name="connsiteX0-409" fmla="*/ 6961 w 867791"/>
              <a:gd name="connsiteY0-410" fmla="*/ 538413 h 1309445"/>
              <a:gd name="connsiteX1-411" fmla="*/ 96872 w 867791"/>
              <a:gd name="connsiteY1-412" fmla="*/ 369894 h 1309445"/>
              <a:gd name="connsiteX2-413" fmla="*/ 81699 w 867791"/>
              <a:gd name="connsiteY2-414" fmla="*/ 165616 h 1309445"/>
              <a:gd name="connsiteX3-415" fmla="*/ 216382 w 867791"/>
              <a:gd name="connsiteY3-416" fmla="*/ 20360 h 1309445"/>
              <a:gd name="connsiteX4-417" fmla="*/ 567188 w 867791"/>
              <a:gd name="connsiteY4-418" fmla="*/ 9692 h 1309445"/>
              <a:gd name="connsiteX5-419" fmla="*/ 717366 w 867791"/>
              <a:gd name="connsiteY5-420" fmla="*/ 165383 h 1309445"/>
              <a:gd name="connsiteX6-421" fmla="*/ 860184 w 867791"/>
              <a:gd name="connsiteY6-422" fmla="*/ 958078 h 1309445"/>
              <a:gd name="connsiteX7-423" fmla="*/ 784134 w 867791"/>
              <a:gd name="connsiteY7-424" fmla="*/ 1242327 h 1309445"/>
              <a:gd name="connsiteX8-425" fmla="*/ 256000 w 867791"/>
              <a:gd name="connsiteY8-426" fmla="*/ 1298372 h 1309445"/>
              <a:gd name="connsiteX9-427" fmla="*/ 149196 w 867791"/>
              <a:gd name="connsiteY9-428" fmla="*/ 1074561 h 1309445"/>
              <a:gd name="connsiteX10-429" fmla="*/ 125663 w 867791"/>
              <a:gd name="connsiteY10-430" fmla="*/ 503910 h 1309445"/>
              <a:gd name="connsiteX11-431" fmla="*/ 6961 w 867791"/>
              <a:gd name="connsiteY11-432" fmla="*/ 538413 h 1309445"/>
              <a:gd name="connsiteX0-433" fmla="*/ 6961 w 867791"/>
              <a:gd name="connsiteY0-434" fmla="*/ 538413 h 1306197"/>
              <a:gd name="connsiteX1-435" fmla="*/ 96872 w 867791"/>
              <a:gd name="connsiteY1-436" fmla="*/ 369894 h 1306197"/>
              <a:gd name="connsiteX2-437" fmla="*/ 81699 w 867791"/>
              <a:gd name="connsiteY2-438" fmla="*/ 165616 h 1306197"/>
              <a:gd name="connsiteX3-439" fmla="*/ 216382 w 867791"/>
              <a:gd name="connsiteY3-440" fmla="*/ 20360 h 1306197"/>
              <a:gd name="connsiteX4-441" fmla="*/ 567188 w 867791"/>
              <a:gd name="connsiteY4-442" fmla="*/ 9692 h 1306197"/>
              <a:gd name="connsiteX5-443" fmla="*/ 717366 w 867791"/>
              <a:gd name="connsiteY5-444" fmla="*/ 165383 h 1306197"/>
              <a:gd name="connsiteX6-445" fmla="*/ 860184 w 867791"/>
              <a:gd name="connsiteY6-446" fmla="*/ 958078 h 1306197"/>
              <a:gd name="connsiteX7-447" fmla="*/ 784134 w 867791"/>
              <a:gd name="connsiteY7-448" fmla="*/ 1242327 h 1306197"/>
              <a:gd name="connsiteX8-449" fmla="*/ 256000 w 867791"/>
              <a:gd name="connsiteY8-450" fmla="*/ 1298372 h 1306197"/>
              <a:gd name="connsiteX9-451" fmla="*/ 155507 w 867791"/>
              <a:gd name="connsiteY9-452" fmla="*/ 1120000 h 1306197"/>
              <a:gd name="connsiteX10-453" fmla="*/ 125663 w 867791"/>
              <a:gd name="connsiteY10-454" fmla="*/ 503910 h 1306197"/>
              <a:gd name="connsiteX11-455" fmla="*/ 6961 w 867791"/>
              <a:gd name="connsiteY11-456" fmla="*/ 538413 h 1306197"/>
              <a:gd name="connsiteX0-457" fmla="*/ 6961 w 867791"/>
              <a:gd name="connsiteY0-458" fmla="*/ 541531 h 1309315"/>
              <a:gd name="connsiteX1-459" fmla="*/ 96872 w 867791"/>
              <a:gd name="connsiteY1-460" fmla="*/ 373012 h 1309315"/>
              <a:gd name="connsiteX2-461" fmla="*/ 80003 w 867791"/>
              <a:gd name="connsiteY2-462" fmla="*/ 139416 h 1309315"/>
              <a:gd name="connsiteX3-463" fmla="*/ 216382 w 867791"/>
              <a:gd name="connsiteY3-464" fmla="*/ 23478 h 1309315"/>
              <a:gd name="connsiteX4-465" fmla="*/ 567188 w 867791"/>
              <a:gd name="connsiteY4-466" fmla="*/ 12810 h 1309315"/>
              <a:gd name="connsiteX5-467" fmla="*/ 717366 w 867791"/>
              <a:gd name="connsiteY5-468" fmla="*/ 168501 h 1309315"/>
              <a:gd name="connsiteX6-469" fmla="*/ 860184 w 867791"/>
              <a:gd name="connsiteY6-470" fmla="*/ 961196 h 1309315"/>
              <a:gd name="connsiteX7-471" fmla="*/ 784134 w 867791"/>
              <a:gd name="connsiteY7-472" fmla="*/ 1245445 h 1309315"/>
              <a:gd name="connsiteX8-473" fmla="*/ 256000 w 867791"/>
              <a:gd name="connsiteY8-474" fmla="*/ 1301490 h 1309315"/>
              <a:gd name="connsiteX9-475" fmla="*/ 155507 w 867791"/>
              <a:gd name="connsiteY9-476" fmla="*/ 1123118 h 1309315"/>
              <a:gd name="connsiteX10-477" fmla="*/ 125663 w 867791"/>
              <a:gd name="connsiteY10-478" fmla="*/ 507028 h 1309315"/>
              <a:gd name="connsiteX11-479" fmla="*/ 6961 w 867791"/>
              <a:gd name="connsiteY11-480" fmla="*/ 541531 h 1309315"/>
              <a:gd name="connsiteX0-481" fmla="*/ 6961 w 867791"/>
              <a:gd name="connsiteY0-482" fmla="*/ 541531 h 1309315"/>
              <a:gd name="connsiteX1-483" fmla="*/ 96872 w 867791"/>
              <a:gd name="connsiteY1-484" fmla="*/ 373012 h 1309315"/>
              <a:gd name="connsiteX2-485" fmla="*/ 80003 w 867791"/>
              <a:gd name="connsiteY2-486" fmla="*/ 139416 h 1309315"/>
              <a:gd name="connsiteX3-487" fmla="*/ 216382 w 867791"/>
              <a:gd name="connsiteY3-488" fmla="*/ 23478 h 1309315"/>
              <a:gd name="connsiteX4-489" fmla="*/ 567188 w 867791"/>
              <a:gd name="connsiteY4-490" fmla="*/ 12810 h 1309315"/>
              <a:gd name="connsiteX5-491" fmla="*/ 717366 w 867791"/>
              <a:gd name="connsiteY5-492" fmla="*/ 168501 h 1309315"/>
              <a:gd name="connsiteX6-493" fmla="*/ 860184 w 867791"/>
              <a:gd name="connsiteY6-494" fmla="*/ 961196 h 1309315"/>
              <a:gd name="connsiteX7-495" fmla="*/ 784134 w 867791"/>
              <a:gd name="connsiteY7-496" fmla="*/ 1245445 h 1309315"/>
              <a:gd name="connsiteX8-497" fmla="*/ 256000 w 867791"/>
              <a:gd name="connsiteY8-498" fmla="*/ 1301490 h 1309315"/>
              <a:gd name="connsiteX9-499" fmla="*/ 155507 w 867791"/>
              <a:gd name="connsiteY9-500" fmla="*/ 1123118 h 1309315"/>
              <a:gd name="connsiteX10-501" fmla="*/ 125663 w 867791"/>
              <a:gd name="connsiteY10-502" fmla="*/ 507028 h 1309315"/>
              <a:gd name="connsiteX11-503" fmla="*/ 6961 w 867791"/>
              <a:gd name="connsiteY11-504" fmla="*/ 541531 h 1309315"/>
              <a:gd name="connsiteX0-505" fmla="*/ 6961 w 867791"/>
              <a:gd name="connsiteY0-506" fmla="*/ 539700 h 1307484"/>
              <a:gd name="connsiteX1-507" fmla="*/ 96872 w 867791"/>
              <a:gd name="connsiteY1-508" fmla="*/ 371181 h 1307484"/>
              <a:gd name="connsiteX2-509" fmla="*/ 77366 w 867791"/>
              <a:gd name="connsiteY2-510" fmla="*/ 91980 h 1307484"/>
              <a:gd name="connsiteX3-511" fmla="*/ 216382 w 867791"/>
              <a:gd name="connsiteY3-512" fmla="*/ 21647 h 1307484"/>
              <a:gd name="connsiteX4-513" fmla="*/ 567188 w 867791"/>
              <a:gd name="connsiteY4-514" fmla="*/ 10979 h 1307484"/>
              <a:gd name="connsiteX5-515" fmla="*/ 717366 w 867791"/>
              <a:gd name="connsiteY5-516" fmla="*/ 166670 h 1307484"/>
              <a:gd name="connsiteX6-517" fmla="*/ 860184 w 867791"/>
              <a:gd name="connsiteY6-518" fmla="*/ 959365 h 1307484"/>
              <a:gd name="connsiteX7-519" fmla="*/ 784134 w 867791"/>
              <a:gd name="connsiteY7-520" fmla="*/ 1243614 h 1307484"/>
              <a:gd name="connsiteX8-521" fmla="*/ 256000 w 867791"/>
              <a:gd name="connsiteY8-522" fmla="*/ 1299659 h 1307484"/>
              <a:gd name="connsiteX9-523" fmla="*/ 155507 w 867791"/>
              <a:gd name="connsiteY9-524" fmla="*/ 1121287 h 1307484"/>
              <a:gd name="connsiteX10-525" fmla="*/ 125663 w 867791"/>
              <a:gd name="connsiteY10-526" fmla="*/ 505197 h 1307484"/>
              <a:gd name="connsiteX11-527" fmla="*/ 6961 w 867791"/>
              <a:gd name="connsiteY11-528" fmla="*/ 539700 h 1307484"/>
              <a:gd name="connsiteX0-529" fmla="*/ 6961 w 867791"/>
              <a:gd name="connsiteY0-530" fmla="*/ 550995 h 1318779"/>
              <a:gd name="connsiteX1-531" fmla="*/ 96872 w 867791"/>
              <a:gd name="connsiteY1-532" fmla="*/ 382476 h 1318779"/>
              <a:gd name="connsiteX2-533" fmla="*/ 77366 w 867791"/>
              <a:gd name="connsiteY2-534" fmla="*/ 103275 h 1318779"/>
              <a:gd name="connsiteX3-535" fmla="*/ 229757 w 867791"/>
              <a:gd name="connsiteY3-536" fmla="*/ 9471 h 1318779"/>
              <a:gd name="connsiteX4-537" fmla="*/ 567188 w 867791"/>
              <a:gd name="connsiteY4-538" fmla="*/ 22274 h 1318779"/>
              <a:gd name="connsiteX5-539" fmla="*/ 717366 w 867791"/>
              <a:gd name="connsiteY5-540" fmla="*/ 177965 h 1318779"/>
              <a:gd name="connsiteX6-541" fmla="*/ 860184 w 867791"/>
              <a:gd name="connsiteY6-542" fmla="*/ 970660 h 1318779"/>
              <a:gd name="connsiteX7-543" fmla="*/ 784134 w 867791"/>
              <a:gd name="connsiteY7-544" fmla="*/ 1254909 h 1318779"/>
              <a:gd name="connsiteX8-545" fmla="*/ 256000 w 867791"/>
              <a:gd name="connsiteY8-546" fmla="*/ 1310954 h 1318779"/>
              <a:gd name="connsiteX9-547" fmla="*/ 155507 w 867791"/>
              <a:gd name="connsiteY9-548" fmla="*/ 1132582 h 1318779"/>
              <a:gd name="connsiteX10-549" fmla="*/ 125663 w 867791"/>
              <a:gd name="connsiteY10-550" fmla="*/ 516492 h 1318779"/>
              <a:gd name="connsiteX11-551" fmla="*/ 6961 w 867791"/>
              <a:gd name="connsiteY11-552" fmla="*/ 550995 h 1318779"/>
              <a:gd name="connsiteX0-553" fmla="*/ 6961 w 867791"/>
              <a:gd name="connsiteY0-554" fmla="*/ 560584 h 1328368"/>
              <a:gd name="connsiteX1-555" fmla="*/ 96872 w 867791"/>
              <a:gd name="connsiteY1-556" fmla="*/ 392065 h 1328368"/>
              <a:gd name="connsiteX2-557" fmla="*/ 77366 w 867791"/>
              <a:gd name="connsiteY2-558" fmla="*/ 112864 h 1328368"/>
              <a:gd name="connsiteX3-559" fmla="*/ 229757 w 867791"/>
              <a:gd name="connsiteY3-560" fmla="*/ 19060 h 1328368"/>
              <a:gd name="connsiteX4-561" fmla="*/ 566246 w 867791"/>
              <a:gd name="connsiteY4-562" fmla="*/ 15575 h 1328368"/>
              <a:gd name="connsiteX5-563" fmla="*/ 717366 w 867791"/>
              <a:gd name="connsiteY5-564" fmla="*/ 187554 h 1328368"/>
              <a:gd name="connsiteX6-565" fmla="*/ 860184 w 867791"/>
              <a:gd name="connsiteY6-566" fmla="*/ 980249 h 1328368"/>
              <a:gd name="connsiteX7-567" fmla="*/ 784134 w 867791"/>
              <a:gd name="connsiteY7-568" fmla="*/ 1264498 h 1328368"/>
              <a:gd name="connsiteX8-569" fmla="*/ 256000 w 867791"/>
              <a:gd name="connsiteY8-570" fmla="*/ 1320543 h 1328368"/>
              <a:gd name="connsiteX9-571" fmla="*/ 155507 w 867791"/>
              <a:gd name="connsiteY9-572" fmla="*/ 1142171 h 1328368"/>
              <a:gd name="connsiteX10-573" fmla="*/ 125663 w 867791"/>
              <a:gd name="connsiteY10-574" fmla="*/ 526081 h 1328368"/>
              <a:gd name="connsiteX11-575" fmla="*/ 6961 w 867791"/>
              <a:gd name="connsiteY11-576" fmla="*/ 560584 h 1328368"/>
              <a:gd name="connsiteX0-577" fmla="*/ 6961 w 865870"/>
              <a:gd name="connsiteY0-578" fmla="*/ 560584 h 1328871"/>
              <a:gd name="connsiteX1-579" fmla="*/ 96872 w 865870"/>
              <a:gd name="connsiteY1-580" fmla="*/ 392065 h 1328871"/>
              <a:gd name="connsiteX2-581" fmla="*/ 77366 w 865870"/>
              <a:gd name="connsiteY2-582" fmla="*/ 112864 h 1328871"/>
              <a:gd name="connsiteX3-583" fmla="*/ 229757 w 865870"/>
              <a:gd name="connsiteY3-584" fmla="*/ 19060 h 1328871"/>
              <a:gd name="connsiteX4-585" fmla="*/ 566246 w 865870"/>
              <a:gd name="connsiteY4-586" fmla="*/ 15575 h 1328871"/>
              <a:gd name="connsiteX5-587" fmla="*/ 717366 w 865870"/>
              <a:gd name="connsiteY5-588" fmla="*/ 187554 h 1328871"/>
              <a:gd name="connsiteX6-589" fmla="*/ 860184 w 865870"/>
              <a:gd name="connsiteY6-590" fmla="*/ 980249 h 1328871"/>
              <a:gd name="connsiteX7-591" fmla="*/ 784134 w 865870"/>
              <a:gd name="connsiteY7-592" fmla="*/ 1264498 h 1328871"/>
              <a:gd name="connsiteX8-593" fmla="*/ 314963 w 865870"/>
              <a:gd name="connsiteY8-594" fmla="*/ 1321127 h 1328871"/>
              <a:gd name="connsiteX9-595" fmla="*/ 155507 w 865870"/>
              <a:gd name="connsiteY9-596" fmla="*/ 1142171 h 1328871"/>
              <a:gd name="connsiteX10-597" fmla="*/ 125663 w 865870"/>
              <a:gd name="connsiteY10-598" fmla="*/ 526081 h 1328871"/>
              <a:gd name="connsiteX11-599" fmla="*/ 6961 w 865870"/>
              <a:gd name="connsiteY11-600" fmla="*/ 560584 h 1328871"/>
              <a:gd name="connsiteX0-601" fmla="*/ 6961 w 865870"/>
              <a:gd name="connsiteY0-602" fmla="*/ 560584 h 1328712"/>
              <a:gd name="connsiteX1-603" fmla="*/ 96872 w 865870"/>
              <a:gd name="connsiteY1-604" fmla="*/ 392065 h 1328712"/>
              <a:gd name="connsiteX2-605" fmla="*/ 77366 w 865870"/>
              <a:gd name="connsiteY2-606" fmla="*/ 112864 h 1328712"/>
              <a:gd name="connsiteX3-607" fmla="*/ 229757 w 865870"/>
              <a:gd name="connsiteY3-608" fmla="*/ 19060 h 1328712"/>
              <a:gd name="connsiteX4-609" fmla="*/ 566246 w 865870"/>
              <a:gd name="connsiteY4-610" fmla="*/ 15575 h 1328712"/>
              <a:gd name="connsiteX5-611" fmla="*/ 717366 w 865870"/>
              <a:gd name="connsiteY5-612" fmla="*/ 187554 h 1328712"/>
              <a:gd name="connsiteX6-613" fmla="*/ 860184 w 865870"/>
              <a:gd name="connsiteY6-614" fmla="*/ 980249 h 1328712"/>
              <a:gd name="connsiteX7-615" fmla="*/ 784134 w 865870"/>
              <a:gd name="connsiteY7-616" fmla="*/ 1264498 h 1328712"/>
              <a:gd name="connsiteX8-617" fmla="*/ 314963 w 865870"/>
              <a:gd name="connsiteY8-618" fmla="*/ 1321127 h 1328712"/>
              <a:gd name="connsiteX9-619" fmla="*/ 177736 w 865870"/>
              <a:gd name="connsiteY9-620" fmla="*/ 1144426 h 1328712"/>
              <a:gd name="connsiteX10-621" fmla="*/ 125663 w 865870"/>
              <a:gd name="connsiteY10-622" fmla="*/ 526081 h 1328712"/>
              <a:gd name="connsiteX11-623" fmla="*/ 6961 w 865870"/>
              <a:gd name="connsiteY11-624" fmla="*/ 560584 h 1328712"/>
              <a:gd name="connsiteX0-625" fmla="*/ 6961 w 864913"/>
              <a:gd name="connsiteY0-626" fmla="*/ 560584 h 1327274"/>
              <a:gd name="connsiteX1-627" fmla="*/ 96872 w 864913"/>
              <a:gd name="connsiteY1-628" fmla="*/ 392065 h 1327274"/>
              <a:gd name="connsiteX2-629" fmla="*/ 77366 w 864913"/>
              <a:gd name="connsiteY2-630" fmla="*/ 112864 h 1327274"/>
              <a:gd name="connsiteX3-631" fmla="*/ 229757 w 864913"/>
              <a:gd name="connsiteY3-632" fmla="*/ 19060 h 1327274"/>
              <a:gd name="connsiteX4-633" fmla="*/ 566246 w 864913"/>
              <a:gd name="connsiteY4-634" fmla="*/ 15575 h 1327274"/>
              <a:gd name="connsiteX5-635" fmla="*/ 717366 w 864913"/>
              <a:gd name="connsiteY5-636" fmla="*/ 187554 h 1327274"/>
              <a:gd name="connsiteX6-637" fmla="*/ 860184 w 864913"/>
              <a:gd name="connsiteY6-638" fmla="*/ 980249 h 1327274"/>
              <a:gd name="connsiteX7-639" fmla="*/ 784134 w 864913"/>
              <a:gd name="connsiteY7-640" fmla="*/ 1264498 h 1327274"/>
              <a:gd name="connsiteX8-641" fmla="*/ 351698 w 864913"/>
              <a:gd name="connsiteY8-642" fmla="*/ 1319456 h 1327274"/>
              <a:gd name="connsiteX9-643" fmla="*/ 177736 w 864913"/>
              <a:gd name="connsiteY9-644" fmla="*/ 1144426 h 1327274"/>
              <a:gd name="connsiteX10-645" fmla="*/ 125663 w 864913"/>
              <a:gd name="connsiteY10-646" fmla="*/ 526081 h 1327274"/>
              <a:gd name="connsiteX11-647" fmla="*/ 6961 w 864913"/>
              <a:gd name="connsiteY11-648" fmla="*/ 560584 h 1327274"/>
              <a:gd name="connsiteX0-649" fmla="*/ 6961 w 878410"/>
              <a:gd name="connsiteY0-650" fmla="*/ 560584 h 1325203"/>
              <a:gd name="connsiteX1-651" fmla="*/ 96872 w 878410"/>
              <a:gd name="connsiteY1-652" fmla="*/ 392065 h 1325203"/>
              <a:gd name="connsiteX2-653" fmla="*/ 77366 w 878410"/>
              <a:gd name="connsiteY2-654" fmla="*/ 112864 h 1325203"/>
              <a:gd name="connsiteX3-655" fmla="*/ 229757 w 878410"/>
              <a:gd name="connsiteY3-656" fmla="*/ 19060 h 1325203"/>
              <a:gd name="connsiteX4-657" fmla="*/ 566246 w 878410"/>
              <a:gd name="connsiteY4-658" fmla="*/ 15575 h 1325203"/>
              <a:gd name="connsiteX5-659" fmla="*/ 717366 w 878410"/>
              <a:gd name="connsiteY5-660" fmla="*/ 187554 h 1325203"/>
              <a:gd name="connsiteX6-661" fmla="*/ 860184 w 878410"/>
              <a:gd name="connsiteY6-662" fmla="*/ 980249 h 1325203"/>
              <a:gd name="connsiteX7-663" fmla="*/ 819942 w 878410"/>
              <a:gd name="connsiteY7-664" fmla="*/ 1254587 h 1325203"/>
              <a:gd name="connsiteX8-665" fmla="*/ 351698 w 878410"/>
              <a:gd name="connsiteY8-666" fmla="*/ 1319456 h 1325203"/>
              <a:gd name="connsiteX9-667" fmla="*/ 177736 w 878410"/>
              <a:gd name="connsiteY9-668" fmla="*/ 1144426 h 1325203"/>
              <a:gd name="connsiteX10-669" fmla="*/ 125663 w 878410"/>
              <a:gd name="connsiteY10-670" fmla="*/ 526081 h 1325203"/>
              <a:gd name="connsiteX11-671" fmla="*/ 6961 w 878410"/>
              <a:gd name="connsiteY11-672" fmla="*/ 560584 h 1325203"/>
              <a:gd name="connsiteX0-673" fmla="*/ 6961 w 879480"/>
              <a:gd name="connsiteY0-674" fmla="*/ 560584 h 1324478"/>
              <a:gd name="connsiteX1-675" fmla="*/ 96872 w 879480"/>
              <a:gd name="connsiteY1-676" fmla="*/ 392065 h 1324478"/>
              <a:gd name="connsiteX2-677" fmla="*/ 77366 w 879480"/>
              <a:gd name="connsiteY2-678" fmla="*/ 112864 h 1324478"/>
              <a:gd name="connsiteX3-679" fmla="*/ 229757 w 879480"/>
              <a:gd name="connsiteY3-680" fmla="*/ 19060 h 1324478"/>
              <a:gd name="connsiteX4-681" fmla="*/ 566246 w 879480"/>
              <a:gd name="connsiteY4-682" fmla="*/ 15575 h 1324478"/>
              <a:gd name="connsiteX5-683" fmla="*/ 717366 w 879480"/>
              <a:gd name="connsiteY5-684" fmla="*/ 187554 h 1324478"/>
              <a:gd name="connsiteX6-685" fmla="*/ 861931 w 879480"/>
              <a:gd name="connsiteY6-686" fmla="*/ 1026005 h 1324478"/>
              <a:gd name="connsiteX7-687" fmla="*/ 819942 w 879480"/>
              <a:gd name="connsiteY7-688" fmla="*/ 1254587 h 1324478"/>
              <a:gd name="connsiteX8-689" fmla="*/ 351698 w 879480"/>
              <a:gd name="connsiteY8-690" fmla="*/ 1319456 h 1324478"/>
              <a:gd name="connsiteX9-691" fmla="*/ 177736 w 879480"/>
              <a:gd name="connsiteY9-692" fmla="*/ 1144426 h 1324478"/>
              <a:gd name="connsiteX10-693" fmla="*/ 125663 w 879480"/>
              <a:gd name="connsiteY10-694" fmla="*/ 526081 h 1324478"/>
              <a:gd name="connsiteX11-695" fmla="*/ 6961 w 879480"/>
              <a:gd name="connsiteY11-696" fmla="*/ 560584 h 1324478"/>
              <a:gd name="connsiteX0-697" fmla="*/ 6961 w 864502"/>
              <a:gd name="connsiteY0-698" fmla="*/ 560584 h 1326578"/>
              <a:gd name="connsiteX1-699" fmla="*/ 96872 w 864502"/>
              <a:gd name="connsiteY1-700" fmla="*/ 392065 h 1326578"/>
              <a:gd name="connsiteX2-701" fmla="*/ 77366 w 864502"/>
              <a:gd name="connsiteY2-702" fmla="*/ 112864 h 1326578"/>
              <a:gd name="connsiteX3-703" fmla="*/ 229757 w 864502"/>
              <a:gd name="connsiteY3-704" fmla="*/ 19060 h 1326578"/>
              <a:gd name="connsiteX4-705" fmla="*/ 566246 w 864502"/>
              <a:gd name="connsiteY4-706" fmla="*/ 15575 h 1326578"/>
              <a:gd name="connsiteX5-707" fmla="*/ 717366 w 864502"/>
              <a:gd name="connsiteY5-708" fmla="*/ 187554 h 1326578"/>
              <a:gd name="connsiteX6-709" fmla="*/ 861931 w 864502"/>
              <a:gd name="connsiteY6-710" fmla="*/ 1026005 h 1326578"/>
              <a:gd name="connsiteX7-711" fmla="*/ 773212 w 864502"/>
              <a:gd name="connsiteY7-712" fmla="*/ 1266151 h 1326578"/>
              <a:gd name="connsiteX8-713" fmla="*/ 351698 w 864502"/>
              <a:gd name="connsiteY8-714" fmla="*/ 1319456 h 1326578"/>
              <a:gd name="connsiteX9-715" fmla="*/ 177736 w 864502"/>
              <a:gd name="connsiteY9-716" fmla="*/ 1144426 h 1326578"/>
              <a:gd name="connsiteX10-717" fmla="*/ 125663 w 864502"/>
              <a:gd name="connsiteY10-718" fmla="*/ 526081 h 1326578"/>
              <a:gd name="connsiteX11-719" fmla="*/ 6961 w 864502"/>
              <a:gd name="connsiteY11-720" fmla="*/ 560584 h 1326578"/>
              <a:gd name="connsiteX0-721" fmla="*/ 6961 w 864110"/>
              <a:gd name="connsiteY0-722" fmla="*/ 560584 h 1331877"/>
              <a:gd name="connsiteX1-723" fmla="*/ 96872 w 864110"/>
              <a:gd name="connsiteY1-724" fmla="*/ 392065 h 1331877"/>
              <a:gd name="connsiteX2-725" fmla="*/ 77366 w 864110"/>
              <a:gd name="connsiteY2-726" fmla="*/ 112864 h 1331877"/>
              <a:gd name="connsiteX3-727" fmla="*/ 229757 w 864110"/>
              <a:gd name="connsiteY3-728" fmla="*/ 19060 h 1331877"/>
              <a:gd name="connsiteX4-729" fmla="*/ 566246 w 864110"/>
              <a:gd name="connsiteY4-730" fmla="*/ 15575 h 1331877"/>
              <a:gd name="connsiteX5-731" fmla="*/ 717366 w 864110"/>
              <a:gd name="connsiteY5-732" fmla="*/ 187554 h 1331877"/>
              <a:gd name="connsiteX6-733" fmla="*/ 861931 w 864110"/>
              <a:gd name="connsiteY6-734" fmla="*/ 1026005 h 1331877"/>
              <a:gd name="connsiteX7-735" fmla="*/ 773212 w 864110"/>
              <a:gd name="connsiteY7-736" fmla="*/ 1266151 h 1331877"/>
              <a:gd name="connsiteX8-737" fmla="*/ 386884 w 864110"/>
              <a:gd name="connsiteY8-738" fmla="*/ 1325422 h 1331877"/>
              <a:gd name="connsiteX9-739" fmla="*/ 177736 w 864110"/>
              <a:gd name="connsiteY9-740" fmla="*/ 1144426 h 1331877"/>
              <a:gd name="connsiteX10-741" fmla="*/ 125663 w 864110"/>
              <a:gd name="connsiteY10-742" fmla="*/ 526081 h 1331877"/>
              <a:gd name="connsiteX11-743" fmla="*/ 6961 w 864110"/>
              <a:gd name="connsiteY11-744" fmla="*/ 560584 h 1331877"/>
              <a:gd name="connsiteX0-745" fmla="*/ 6961 w 864110"/>
              <a:gd name="connsiteY0-746" fmla="*/ 560584 h 1332354"/>
              <a:gd name="connsiteX1-747" fmla="*/ 96872 w 864110"/>
              <a:gd name="connsiteY1-748" fmla="*/ 392065 h 1332354"/>
              <a:gd name="connsiteX2-749" fmla="*/ 77366 w 864110"/>
              <a:gd name="connsiteY2-750" fmla="*/ 112864 h 1332354"/>
              <a:gd name="connsiteX3-751" fmla="*/ 229757 w 864110"/>
              <a:gd name="connsiteY3-752" fmla="*/ 19060 h 1332354"/>
              <a:gd name="connsiteX4-753" fmla="*/ 566246 w 864110"/>
              <a:gd name="connsiteY4-754" fmla="*/ 15575 h 1332354"/>
              <a:gd name="connsiteX5-755" fmla="*/ 717366 w 864110"/>
              <a:gd name="connsiteY5-756" fmla="*/ 187554 h 1332354"/>
              <a:gd name="connsiteX6-757" fmla="*/ 861931 w 864110"/>
              <a:gd name="connsiteY6-758" fmla="*/ 1026005 h 1332354"/>
              <a:gd name="connsiteX7-759" fmla="*/ 773212 w 864110"/>
              <a:gd name="connsiteY7-760" fmla="*/ 1266151 h 1332354"/>
              <a:gd name="connsiteX8-761" fmla="*/ 386884 w 864110"/>
              <a:gd name="connsiteY8-762" fmla="*/ 1325422 h 1332354"/>
              <a:gd name="connsiteX9-763" fmla="*/ 197485 w 864110"/>
              <a:gd name="connsiteY9-764" fmla="*/ 1137282 h 1332354"/>
              <a:gd name="connsiteX10-765" fmla="*/ 125663 w 864110"/>
              <a:gd name="connsiteY10-766" fmla="*/ 526081 h 1332354"/>
              <a:gd name="connsiteX11-767" fmla="*/ 6961 w 864110"/>
              <a:gd name="connsiteY11-768" fmla="*/ 560584 h 1332354"/>
              <a:gd name="connsiteX0-769" fmla="*/ 6961 w 864110"/>
              <a:gd name="connsiteY0-770" fmla="*/ 560674 h 1332444"/>
              <a:gd name="connsiteX1-771" fmla="*/ 96872 w 864110"/>
              <a:gd name="connsiteY1-772" fmla="*/ 392155 h 1332444"/>
              <a:gd name="connsiteX2-773" fmla="*/ 79552 w 864110"/>
              <a:gd name="connsiteY2-774" fmla="*/ 114810 h 1332444"/>
              <a:gd name="connsiteX3-775" fmla="*/ 229757 w 864110"/>
              <a:gd name="connsiteY3-776" fmla="*/ 19150 h 1332444"/>
              <a:gd name="connsiteX4-777" fmla="*/ 566246 w 864110"/>
              <a:gd name="connsiteY4-778" fmla="*/ 15665 h 1332444"/>
              <a:gd name="connsiteX5-779" fmla="*/ 717366 w 864110"/>
              <a:gd name="connsiteY5-780" fmla="*/ 187644 h 1332444"/>
              <a:gd name="connsiteX6-781" fmla="*/ 861931 w 864110"/>
              <a:gd name="connsiteY6-782" fmla="*/ 1026095 h 1332444"/>
              <a:gd name="connsiteX7-783" fmla="*/ 773212 w 864110"/>
              <a:gd name="connsiteY7-784" fmla="*/ 1266241 h 1332444"/>
              <a:gd name="connsiteX8-785" fmla="*/ 386884 w 864110"/>
              <a:gd name="connsiteY8-786" fmla="*/ 1325512 h 1332444"/>
              <a:gd name="connsiteX9-787" fmla="*/ 197485 w 864110"/>
              <a:gd name="connsiteY9-788" fmla="*/ 1137372 h 1332444"/>
              <a:gd name="connsiteX10-789" fmla="*/ 125663 w 864110"/>
              <a:gd name="connsiteY10-790" fmla="*/ 526171 h 1332444"/>
              <a:gd name="connsiteX11-791" fmla="*/ 6961 w 864110"/>
              <a:gd name="connsiteY11-792" fmla="*/ 560674 h 1332444"/>
              <a:gd name="connsiteX0-793" fmla="*/ 8576 w 843625"/>
              <a:gd name="connsiteY0-794" fmla="*/ 550409 h 1332444"/>
              <a:gd name="connsiteX1-795" fmla="*/ 76387 w 843625"/>
              <a:gd name="connsiteY1-796" fmla="*/ 392155 h 1332444"/>
              <a:gd name="connsiteX2-797" fmla="*/ 59067 w 843625"/>
              <a:gd name="connsiteY2-798" fmla="*/ 114810 h 1332444"/>
              <a:gd name="connsiteX3-799" fmla="*/ 209272 w 843625"/>
              <a:gd name="connsiteY3-800" fmla="*/ 19150 h 1332444"/>
              <a:gd name="connsiteX4-801" fmla="*/ 545761 w 843625"/>
              <a:gd name="connsiteY4-802" fmla="*/ 15665 h 1332444"/>
              <a:gd name="connsiteX5-803" fmla="*/ 696881 w 843625"/>
              <a:gd name="connsiteY5-804" fmla="*/ 187644 h 1332444"/>
              <a:gd name="connsiteX6-805" fmla="*/ 841446 w 843625"/>
              <a:gd name="connsiteY6-806" fmla="*/ 1026095 h 1332444"/>
              <a:gd name="connsiteX7-807" fmla="*/ 752727 w 843625"/>
              <a:gd name="connsiteY7-808" fmla="*/ 1266241 h 1332444"/>
              <a:gd name="connsiteX8-809" fmla="*/ 366399 w 843625"/>
              <a:gd name="connsiteY8-810" fmla="*/ 1325512 h 1332444"/>
              <a:gd name="connsiteX9-811" fmla="*/ 177000 w 843625"/>
              <a:gd name="connsiteY9-812" fmla="*/ 1137372 h 1332444"/>
              <a:gd name="connsiteX10-813" fmla="*/ 105178 w 843625"/>
              <a:gd name="connsiteY10-814" fmla="*/ 526171 h 1332444"/>
              <a:gd name="connsiteX11-815" fmla="*/ 8576 w 843625"/>
              <a:gd name="connsiteY11-816" fmla="*/ 550409 h 1332444"/>
              <a:gd name="connsiteX0-817" fmla="*/ 8576 w 843625"/>
              <a:gd name="connsiteY0-818" fmla="*/ 550409 h 1332444"/>
              <a:gd name="connsiteX1-819" fmla="*/ 76387 w 843625"/>
              <a:gd name="connsiteY1-820" fmla="*/ 392155 h 1332444"/>
              <a:gd name="connsiteX2-821" fmla="*/ 59067 w 843625"/>
              <a:gd name="connsiteY2-822" fmla="*/ 114810 h 1332444"/>
              <a:gd name="connsiteX3-823" fmla="*/ 209272 w 843625"/>
              <a:gd name="connsiteY3-824" fmla="*/ 19150 h 1332444"/>
              <a:gd name="connsiteX4-825" fmla="*/ 545761 w 843625"/>
              <a:gd name="connsiteY4-826" fmla="*/ 15665 h 1332444"/>
              <a:gd name="connsiteX5-827" fmla="*/ 696881 w 843625"/>
              <a:gd name="connsiteY5-828" fmla="*/ 187644 h 1332444"/>
              <a:gd name="connsiteX6-829" fmla="*/ 841446 w 843625"/>
              <a:gd name="connsiteY6-830" fmla="*/ 1026095 h 1332444"/>
              <a:gd name="connsiteX7-831" fmla="*/ 752727 w 843625"/>
              <a:gd name="connsiteY7-832" fmla="*/ 1266241 h 1332444"/>
              <a:gd name="connsiteX8-833" fmla="*/ 366399 w 843625"/>
              <a:gd name="connsiteY8-834" fmla="*/ 1325512 h 1332444"/>
              <a:gd name="connsiteX9-835" fmla="*/ 177000 w 843625"/>
              <a:gd name="connsiteY9-836" fmla="*/ 1137372 h 1332444"/>
              <a:gd name="connsiteX10-837" fmla="*/ 105178 w 843625"/>
              <a:gd name="connsiteY10-838" fmla="*/ 526171 h 1332444"/>
              <a:gd name="connsiteX11-839" fmla="*/ 8576 w 843625"/>
              <a:gd name="connsiteY11-840" fmla="*/ 550409 h 1332444"/>
              <a:gd name="connsiteX0-841" fmla="*/ 8576 w 843625"/>
              <a:gd name="connsiteY0-842" fmla="*/ 550409 h 1332528"/>
              <a:gd name="connsiteX1-843" fmla="*/ 76387 w 843625"/>
              <a:gd name="connsiteY1-844" fmla="*/ 392155 h 1332528"/>
              <a:gd name="connsiteX2-845" fmla="*/ 59067 w 843625"/>
              <a:gd name="connsiteY2-846" fmla="*/ 114810 h 1332528"/>
              <a:gd name="connsiteX3-847" fmla="*/ 209272 w 843625"/>
              <a:gd name="connsiteY3-848" fmla="*/ 19150 h 1332528"/>
              <a:gd name="connsiteX4-849" fmla="*/ 545761 w 843625"/>
              <a:gd name="connsiteY4-850" fmla="*/ 15665 h 1332528"/>
              <a:gd name="connsiteX5-851" fmla="*/ 696881 w 843625"/>
              <a:gd name="connsiteY5-852" fmla="*/ 187644 h 1332528"/>
              <a:gd name="connsiteX6-853" fmla="*/ 841446 w 843625"/>
              <a:gd name="connsiteY6-854" fmla="*/ 1026095 h 1332528"/>
              <a:gd name="connsiteX7-855" fmla="*/ 752727 w 843625"/>
              <a:gd name="connsiteY7-856" fmla="*/ 1266241 h 1332528"/>
              <a:gd name="connsiteX8-857" fmla="*/ 366399 w 843625"/>
              <a:gd name="connsiteY8-858" fmla="*/ 1325512 h 1332528"/>
              <a:gd name="connsiteX9-859" fmla="*/ 184643 w 843625"/>
              <a:gd name="connsiteY9-860" fmla="*/ 1136120 h 1332528"/>
              <a:gd name="connsiteX10-861" fmla="*/ 105178 w 843625"/>
              <a:gd name="connsiteY10-862" fmla="*/ 526171 h 1332528"/>
              <a:gd name="connsiteX11-863" fmla="*/ 8576 w 843625"/>
              <a:gd name="connsiteY11-864" fmla="*/ 550409 h 1332528"/>
              <a:gd name="connsiteX0-865" fmla="*/ 8576 w 843404"/>
              <a:gd name="connsiteY0-866" fmla="*/ 550409 h 1327013"/>
              <a:gd name="connsiteX1-867" fmla="*/ 76387 w 843404"/>
              <a:gd name="connsiteY1-868" fmla="*/ 392155 h 1327013"/>
              <a:gd name="connsiteX2-869" fmla="*/ 59067 w 843404"/>
              <a:gd name="connsiteY2-870" fmla="*/ 114810 h 1327013"/>
              <a:gd name="connsiteX3-871" fmla="*/ 209272 w 843404"/>
              <a:gd name="connsiteY3-872" fmla="*/ 19150 h 1327013"/>
              <a:gd name="connsiteX4-873" fmla="*/ 545761 w 843404"/>
              <a:gd name="connsiteY4-874" fmla="*/ 15665 h 1327013"/>
              <a:gd name="connsiteX5-875" fmla="*/ 696881 w 843404"/>
              <a:gd name="connsiteY5-876" fmla="*/ 187644 h 1327013"/>
              <a:gd name="connsiteX6-877" fmla="*/ 841446 w 843404"/>
              <a:gd name="connsiteY6-878" fmla="*/ 1026095 h 1327013"/>
              <a:gd name="connsiteX7-879" fmla="*/ 752727 w 843404"/>
              <a:gd name="connsiteY7-880" fmla="*/ 1266241 h 1327013"/>
              <a:gd name="connsiteX8-881" fmla="*/ 390961 w 843404"/>
              <a:gd name="connsiteY8-882" fmla="*/ 1319274 h 1327013"/>
              <a:gd name="connsiteX9-883" fmla="*/ 184643 w 843404"/>
              <a:gd name="connsiteY9-884" fmla="*/ 1136120 h 1327013"/>
              <a:gd name="connsiteX10-885" fmla="*/ 105178 w 843404"/>
              <a:gd name="connsiteY10-886" fmla="*/ 526171 h 1327013"/>
              <a:gd name="connsiteX11-887" fmla="*/ 8576 w 843404"/>
              <a:gd name="connsiteY11-888" fmla="*/ 550409 h 1327013"/>
              <a:gd name="connsiteX0-889" fmla="*/ 8576 w 843404"/>
              <a:gd name="connsiteY0-890" fmla="*/ 567995 h 1344599"/>
              <a:gd name="connsiteX1-891" fmla="*/ 76387 w 843404"/>
              <a:gd name="connsiteY1-892" fmla="*/ 409741 h 1344599"/>
              <a:gd name="connsiteX2-893" fmla="*/ 59067 w 843404"/>
              <a:gd name="connsiteY2-894" fmla="*/ 132396 h 1344599"/>
              <a:gd name="connsiteX3-895" fmla="*/ 262200 w 843404"/>
              <a:gd name="connsiteY3-896" fmla="*/ 8133 h 1344599"/>
              <a:gd name="connsiteX4-897" fmla="*/ 545761 w 843404"/>
              <a:gd name="connsiteY4-898" fmla="*/ 33251 h 1344599"/>
              <a:gd name="connsiteX5-899" fmla="*/ 696881 w 843404"/>
              <a:gd name="connsiteY5-900" fmla="*/ 205230 h 1344599"/>
              <a:gd name="connsiteX6-901" fmla="*/ 841446 w 843404"/>
              <a:gd name="connsiteY6-902" fmla="*/ 1043681 h 1344599"/>
              <a:gd name="connsiteX7-903" fmla="*/ 752727 w 843404"/>
              <a:gd name="connsiteY7-904" fmla="*/ 1283827 h 1344599"/>
              <a:gd name="connsiteX8-905" fmla="*/ 390961 w 843404"/>
              <a:gd name="connsiteY8-906" fmla="*/ 1336860 h 1344599"/>
              <a:gd name="connsiteX9-907" fmla="*/ 184643 w 843404"/>
              <a:gd name="connsiteY9-908" fmla="*/ 1153706 h 1344599"/>
              <a:gd name="connsiteX10-909" fmla="*/ 105178 w 843404"/>
              <a:gd name="connsiteY10-910" fmla="*/ 543757 h 1344599"/>
              <a:gd name="connsiteX11-911" fmla="*/ 8576 w 843404"/>
              <a:gd name="connsiteY11-912" fmla="*/ 567995 h 1344599"/>
              <a:gd name="connsiteX0-913" fmla="*/ 8576 w 843404"/>
              <a:gd name="connsiteY0-914" fmla="*/ 567509 h 1344113"/>
              <a:gd name="connsiteX1-915" fmla="*/ 76387 w 843404"/>
              <a:gd name="connsiteY1-916" fmla="*/ 409255 h 1344113"/>
              <a:gd name="connsiteX2-917" fmla="*/ 99190 w 843404"/>
              <a:gd name="connsiteY2-918" fmla="*/ 125338 h 1344113"/>
              <a:gd name="connsiteX3-919" fmla="*/ 262200 w 843404"/>
              <a:gd name="connsiteY3-920" fmla="*/ 7647 h 1344113"/>
              <a:gd name="connsiteX4-921" fmla="*/ 545761 w 843404"/>
              <a:gd name="connsiteY4-922" fmla="*/ 32765 h 1344113"/>
              <a:gd name="connsiteX5-923" fmla="*/ 696881 w 843404"/>
              <a:gd name="connsiteY5-924" fmla="*/ 204744 h 1344113"/>
              <a:gd name="connsiteX6-925" fmla="*/ 841446 w 843404"/>
              <a:gd name="connsiteY6-926" fmla="*/ 1043195 h 1344113"/>
              <a:gd name="connsiteX7-927" fmla="*/ 752727 w 843404"/>
              <a:gd name="connsiteY7-928" fmla="*/ 1283341 h 1344113"/>
              <a:gd name="connsiteX8-929" fmla="*/ 390961 w 843404"/>
              <a:gd name="connsiteY8-930" fmla="*/ 1336374 h 1344113"/>
              <a:gd name="connsiteX9-931" fmla="*/ 184643 w 843404"/>
              <a:gd name="connsiteY9-932" fmla="*/ 1153220 h 1344113"/>
              <a:gd name="connsiteX10-933" fmla="*/ 105178 w 843404"/>
              <a:gd name="connsiteY10-934" fmla="*/ 543271 h 1344113"/>
              <a:gd name="connsiteX11-935" fmla="*/ 8576 w 843404"/>
              <a:gd name="connsiteY11-936" fmla="*/ 567509 h 1344113"/>
              <a:gd name="connsiteX0-937" fmla="*/ 8576 w 843404"/>
              <a:gd name="connsiteY0-938" fmla="*/ 566478 h 1343082"/>
              <a:gd name="connsiteX1-939" fmla="*/ 76387 w 843404"/>
              <a:gd name="connsiteY1-940" fmla="*/ 408224 h 1343082"/>
              <a:gd name="connsiteX2-941" fmla="*/ 99190 w 843404"/>
              <a:gd name="connsiteY2-942" fmla="*/ 124307 h 1343082"/>
              <a:gd name="connsiteX3-943" fmla="*/ 262200 w 843404"/>
              <a:gd name="connsiteY3-944" fmla="*/ 6616 h 1343082"/>
              <a:gd name="connsiteX4-945" fmla="*/ 579343 w 843404"/>
              <a:gd name="connsiteY4-946" fmla="*/ 35092 h 1343082"/>
              <a:gd name="connsiteX5-947" fmla="*/ 696881 w 843404"/>
              <a:gd name="connsiteY5-948" fmla="*/ 203713 h 1343082"/>
              <a:gd name="connsiteX6-949" fmla="*/ 841446 w 843404"/>
              <a:gd name="connsiteY6-950" fmla="*/ 1042164 h 1343082"/>
              <a:gd name="connsiteX7-951" fmla="*/ 752727 w 843404"/>
              <a:gd name="connsiteY7-952" fmla="*/ 1282310 h 1343082"/>
              <a:gd name="connsiteX8-953" fmla="*/ 390961 w 843404"/>
              <a:gd name="connsiteY8-954" fmla="*/ 1335343 h 1343082"/>
              <a:gd name="connsiteX9-955" fmla="*/ 184643 w 843404"/>
              <a:gd name="connsiteY9-956" fmla="*/ 1152189 h 1343082"/>
              <a:gd name="connsiteX10-957" fmla="*/ 105178 w 843404"/>
              <a:gd name="connsiteY10-958" fmla="*/ 542240 h 1343082"/>
              <a:gd name="connsiteX11-959" fmla="*/ 8576 w 843404"/>
              <a:gd name="connsiteY11-960" fmla="*/ 566478 h 1343082"/>
              <a:gd name="connsiteX0-961" fmla="*/ 8576 w 843404"/>
              <a:gd name="connsiteY0-962" fmla="*/ 580816 h 1357420"/>
              <a:gd name="connsiteX1-963" fmla="*/ 76387 w 843404"/>
              <a:gd name="connsiteY1-964" fmla="*/ 422562 h 1357420"/>
              <a:gd name="connsiteX2-965" fmla="*/ 99190 w 843404"/>
              <a:gd name="connsiteY2-966" fmla="*/ 138645 h 1357420"/>
              <a:gd name="connsiteX3-967" fmla="*/ 308863 w 843404"/>
              <a:gd name="connsiteY3-968" fmla="*/ 4451 h 1357420"/>
              <a:gd name="connsiteX4-969" fmla="*/ 579343 w 843404"/>
              <a:gd name="connsiteY4-970" fmla="*/ 49430 h 1357420"/>
              <a:gd name="connsiteX5-971" fmla="*/ 696881 w 843404"/>
              <a:gd name="connsiteY5-972" fmla="*/ 218051 h 1357420"/>
              <a:gd name="connsiteX6-973" fmla="*/ 841446 w 843404"/>
              <a:gd name="connsiteY6-974" fmla="*/ 1056502 h 1357420"/>
              <a:gd name="connsiteX7-975" fmla="*/ 752727 w 843404"/>
              <a:gd name="connsiteY7-976" fmla="*/ 1296648 h 1357420"/>
              <a:gd name="connsiteX8-977" fmla="*/ 390961 w 843404"/>
              <a:gd name="connsiteY8-978" fmla="*/ 1349681 h 1357420"/>
              <a:gd name="connsiteX9-979" fmla="*/ 184643 w 843404"/>
              <a:gd name="connsiteY9-980" fmla="*/ 1166527 h 1357420"/>
              <a:gd name="connsiteX10-981" fmla="*/ 105178 w 843404"/>
              <a:gd name="connsiteY10-982" fmla="*/ 556578 h 1357420"/>
              <a:gd name="connsiteX11-983" fmla="*/ 8576 w 843404"/>
              <a:gd name="connsiteY11-984" fmla="*/ 580816 h 1357420"/>
              <a:gd name="connsiteX0-985" fmla="*/ 8576 w 842535"/>
              <a:gd name="connsiteY0-986" fmla="*/ 580879 h 1357483"/>
              <a:gd name="connsiteX1-987" fmla="*/ 76387 w 842535"/>
              <a:gd name="connsiteY1-988" fmla="*/ 422625 h 1357483"/>
              <a:gd name="connsiteX2-989" fmla="*/ 99190 w 842535"/>
              <a:gd name="connsiteY2-990" fmla="*/ 138708 h 1357483"/>
              <a:gd name="connsiteX3-991" fmla="*/ 308863 w 842535"/>
              <a:gd name="connsiteY3-992" fmla="*/ 4514 h 1357483"/>
              <a:gd name="connsiteX4-993" fmla="*/ 579343 w 842535"/>
              <a:gd name="connsiteY4-994" fmla="*/ 49493 h 1357483"/>
              <a:gd name="connsiteX5-995" fmla="*/ 714903 w 842535"/>
              <a:gd name="connsiteY5-996" fmla="*/ 221806 h 1357483"/>
              <a:gd name="connsiteX6-997" fmla="*/ 841446 w 842535"/>
              <a:gd name="connsiteY6-998" fmla="*/ 1056565 h 1357483"/>
              <a:gd name="connsiteX7-999" fmla="*/ 752727 w 842535"/>
              <a:gd name="connsiteY7-1000" fmla="*/ 1296711 h 1357483"/>
              <a:gd name="connsiteX8-1001" fmla="*/ 390961 w 842535"/>
              <a:gd name="connsiteY8-1002" fmla="*/ 1349744 h 1357483"/>
              <a:gd name="connsiteX9-1003" fmla="*/ 184643 w 842535"/>
              <a:gd name="connsiteY9-1004" fmla="*/ 1166590 h 1357483"/>
              <a:gd name="connsiteX10-1005" fmla="*/ 105178 w 842535"/>
              <a:gd name="connsiteY10-1006" fmla="*/ 556641 h 1357483"/>
              <a:gd name="connsiteX11-1007" fmla="*/ 8576 w 842535"/>
              <a:gd name="connsiteY11-1008" fmla="*/ 580879 h 1357483"/>
              <a:gd name="connsiteX0-1009" fmla="*/ 8576 w 842535"/>
              <a:gd name="connsiteY0-1010" fmla="*/ 577971 h 1354575"/>
              <a:gd name="connsiteX1-1011" fmla="*/ 76387 w 842535"/>
              <a:gd name="connsiteY1-1012" fmla="*/ 419717 h 1354575"/>
              <a:gd name="connsiteX2-1013" fmla="*/ 99190 w 842535"/>
              <a:gd name="connsiteY2-1014" fmla="*/ 135800 h 1354575"/>
              <a:gd name="connsiteX3-1015" fmla="*/ 308863 w 842535"/>
              <a:gd name="connsiteY3-1016" fmla="*/ 1606 h 1354575"/>
              <a:gd name="connsiteX4-1017" fmla="*/ 714903 w 842535"/>
              <a:gd name="connsiteY4-1018" fmla="*/ 218898 h 1354575"/>
              <a:gd name="connsiteX5-1019" fmla="*/ 841446 w 842535"/>
              <a:gd name="connsiteY5-1020" fmla="*/ 1053657 h 1354575"/>
              <a:gd name="connsiteX6-1021" fmla="*/ 752727 w 842535"/>
              <a:gd name="connsiteY6-1022" fmla="*/ 1293803 h 1354575"/>
              <a:gd name="connsiteX7-1023" fmla="*/ 390961 w 842535"/>
              <a:gd name="connsiteY7-1024" fmla="*/ 1346836 h 1354575"/>
              <a:gd name="connsiteX8-1025" fmla="*/ 184643 w 842535"/>
              <a:gd name="connsiteY8-1026" fmla="*/ 1163682 h 1354575"/>
              <a:gd name="connsiteX9-1027" fmla="*/ 105178 w 842535"/>
              <a:gd name="connsiteY9-1028" fmla="*/ 553733 h 1354575"/>
              <a:gd name="connsiteX10-1029" fmla="*/ 8576 w 842535"/>
              <a:gd name="connsiteY10-1030" fmla="*/ 577971 h 1354575"/>
              <a:gd name="connsiteX0-1031" fmla="*/ 8576 w 841897"/>
              <a:gd name="connsiteY0-1032" fmla="*/ 576547 h 1353151"/>
              <a:gd name="connsiteX1-1033" fmla="*/ 76387 w 841897"/>
              <a:gd name="connsiteY1-1034" fmla="*/ 418293 h 1353151"/>
              <a:gd name="connsiteX2-1035" fmla="*/ 99190 w 841897"/>
              <a:gd name="connsiteY2-1036" fmla="*/ 134376 h 1353151"/>
              <a:gd name="connsiteX3-1037" fmla="*/ 308863 w 841897"/>
              <a:gd name="connsiteY3-1038" fmla="*/ 182 h 1353151"/>
              <a:gd name="connsiteX4-1039" fmla="*/ 730941 w 841897"/>
              <a:gd name="connsiteY4-1040" fmla="*/ 159475 h 1353151"/>
              <a:gd name="connsiteX5-1041" fmla="*/ 841446 w 841897"/>
              <a:gd name="connsiteY5-1042" fmla="*/ 1052233 h 1353151"/>
              <a:gd name="connsiteX6-1043" fmla="*/ 752727 w 841897"/>
              <a:gd name="connsiteY6-1044" fmla="*/ 1292379 h 1353151"/>
              <a:gd name="connsiteX7-1045" fmla="*/ 390961 w 841897"/>
              <a:gd name="connsiteY7-1046" fmla="*/ 1345412 h 1353151"/>
              <a:gd name="connsiteX8-1047" fmla="*/ 184643 w 841897"/>
              <a:gd name="connsiteY8-1048" fmla="*/ 1162258 h 1353151"/>
              <a:gd name="connsiteX9-1049" fmla="*/ 105178 w 841897"/>
              <a:gd name="connsiteY9-1050" fmla="*/ 552309 h 1353151"/>
              <a:gd name="connsiteX10-1051" fmla="*/ 8576 w 841897"/>
              <a:gd name="connsiteY10-1052" fmla="*/ 576547 h 1353151"/>
              <a:gd name="connsiteX0-1053" fmla="*/ 8576 w 852902"/>
              <a:gd name="connsiteY0-1054" fmla="*/ 576547 h 1354413"/>
              <a:gd name="connsiteX1-1055" fmla="*/ 76387 w 852902"/>
              <a:gd name="connsiteY1-1056" fmla="*/ 418293 h 1354413"/>
              <a:gd name="connsiteX2-1057" fmla="*/ 99190 w 852902"/>
              <a:gd name="connsiteY2-1058" fmla="*/ 134376 h 1354413"/>
              <a:gd name="connsiteX3-1059" fmla="*/ 308863 w 852902"/>
              <a:gd name="connsiteY3-1060" fmla="*/ 182 h 1354413"/>
              <a:gd name="connsiteX4-1061" fmla="*/ 730941 w 852902"/>
              <a:gd name="connsiteY4-1062" fmla="*/ 159475 h 1354413"/>
              <a:gd name="connsiteX5-1063" fmla="*/ 852579 w 852902"/>
              <a:gd name="connsiteY5-1064" fmla="*/ 1001682 h 1354413"/>
              <a:gd name="connsiteX6-1065" fmla="*/ 752727 w 852902"/>
              <a:gd name="connsiteY6-1066" fmla="*/ 1292379 h 1354413"/>
              <a:gd name="connsiteX7-1067" fmla="*/ 390961 w 852902"/>
              <a:gd name="connsiteY7-1068" fmla="*/ 1345412 h 1354413"/>
              <a:gd name="connsiteX8-1069" fmla="*/ 184643 w 852902"/>
              <a:gd name="connsiteY8-1070" fmla="*/ 1162258 h 1354413"/>
              <a:gd name="connsiteX9-1071" fmla="*/ 105178 w 852902"/>
              <a:gd name="connsiteY9-1072" fmla="*/ 552309 h 1354413"/>
              <a:gd name="connsiteX10-1073" fmla="*/ 8576 w 852902"/>
              <a:gd name="connsiteY10-1074" fmla="*/ 576547 h 1354413"/>
              <a:gd name="connsiteX0-1075" fmla="*/ 9753 w 842440"/>
              <a:gd name="connsiteY0-1076" fmla="*/ 568913 h 1354413"/>
              <a:gd name="connsiteX1-1077" fmla="*/ 65925 w 842440"/>
              <a:gd name="connsiteY1-1078" fmla="*/ 418293 h 1354413"/>
              <a:gd name="connsiteX2-1079" fmla="*/ 88728 w 842440"/>
              <a:gd name="connsiteY2-1080" fmla="*/ 134376 h 1354413"/>
              <a:gd name="connsiteX3-1081" fmla="*/ 298401 w 842440"/>
              <a:gd name="connsiteY3-1082" fmla="*/ 182 h 1354413"/>
              <a:gd name="connsiteX4-1083" fmla="*/ 720479 w 842440"/>
              <a:gd name="connsiteY4-1084" fmla="*/ 159475 h 1354413"/>
              <a:gd name="connsiteX5-1085" fmla="*/ 842117 w 842440"/>
              <a:gd name="connsiteY5-1086" fmla="*/ 1001682 h 1354413"/>
              <a:gd name="connsiteX6-1087" fmla="*/ 742265 w 842440"/>
              <a:gd name="connsiteY6-1088" fmla="*/ 1292379 h 1354413"/>
              <a:gd name="connsiteX7-1089" fmla="*/ 380499 w 842440"/>
              <a:gd name="connsiteY7-1090" fmla="*/ 1345412 h 1354413"/>
              <a:gd name="connsiteX8-1091" fmla="*/ 174181 w 842440"/>
              <a:gd name="connsiteY8-1092" fmla="*/ 1162258 h 1354413"/>
              <a:gd name="connsiteX9-1093" fmla="*/ 94716 w 842440"/>
              <a:gd name="connsiteY9-1094" fmla="*/ 552309 h 1354413"/>
              <a:gd name="connsiteX10-1095" fmla="*/ 9753 w 842440"/>
              <a:gd name="connsiteY10-1096" fmla="*/ 568913 h 1354413"/>
              <a:gd name="connsiteX0-1097" fmla="*/ 9475 w 842162"/>
              <a:gd name="connsiteY0-1098" fmla="*/ 568921 h 1354421"/>
              <a:gd name="connsiteX1-1099" fmla="*/ 68141 w 842162"/>
              <a:gd name="connsiteY1-1100" fmla="*/ 437939 h 1354421"/>
              <a:gd name="connsiteX2-1101" fmla="*/ 88450 w 842162"/>
              <a:gd name="connsiteY2-1102" fmla="*/ 134384 h 1354421"/>
              <a:gd name="connsiteX3-1103" fmla="*/ 298123 w 842162"/>
              <a:gd name="connsiteY3-1104" fmla="*/ 190 h 1354421"/>
              <a:gd name="connsiteX4-1105" fmla="*/ 720201 w 842162"/>
              <a:gd name="connsiteY4-1106" fmla="*/ 159483 h 1354421"/>
              <a:gd name="connsiteX5-1107" fmla="*/ 841839 w 842162"/>
              <a:gd name="connsiteY5-1108" fmla="*/ 1001690 h 1354421"/>
              <a:gd name="connsiteX6-1109" fmla="*/ 741987 w 842162"/>
              <a:gd name="connsiteY6-1110" fmla="*/ 1292387 h 1354421"/>
              <a:gd name="connsiteX7-1111" fmla="*/ 380221 w 842162"/>
              <a:gd name="connsiteY7-1112" fmla="*/ 1345420 h 1354421"/>
              <a:gd name="connsiteX8-1113" fmla="*/ 173903 w 842162"/>
              <a:gd name="connsiteY8-1114" fmla="*/ 1162266 h 1354421"/>
              <a:gd name="connsiteX9-1115" fmla="*/ 94438 w 842162"/>
              <a:gd name="connsiteY9-1116" fmla="*/ 552317 h 1354421"/>
              <a:gd name="connsiteX10-1117" fmla="*/ 9475 w 842162"/>
              <a:gd name="connsiteY10-1118" fmla="*/ 568921 h 1354421"/>
              <a:gd name="connsiteX0-1119" fmla="*/ 9475 w 842162"/>
              <a:gd name="connsiteY0-1120" fmla="*/ 568732 h 1354232"/>
              <a:gd name="connsiteX1-1121" fmla="*/ 68141 w 842162"/>
              <a:gd name="connsiteY1-1122" fmla="*/ 437750 h 1354232"/>
              <a:gd name="connsiteX2-1123" fmla="*/ 86360 w 842162"/>
              <a:gd name="connsiteY2-1124" fmla="*/ 157448 h 1354232"/>
              <a:gd name="connsiteX3-1125" fmla="*/ 298123 w 842162"/>
              <a:gd name="connsiteY3-1126" fmla="*/ 1 h 1354232"/>
              <a:gd name="connsiteX4-1127" fmla="*/ 720201 w 842162"/>
              <a:gd name="connsiteY4-1128" fmla="*/ 159294 h 1354232"/>
              <a:gd name="connsiteX5-1129" fmla="*/ 841839 w 842162"/>
              <a:gd name="connsiteY5-1130" fmla="*/ 1001501 h 1354232"/>
              <a:gd name="connsiteX6-1131" fmla="*/ 741987 w 842162"/>
              <a:gd name="connsiteY6-1132" fmla="*/ 1292198 h 1354232"/>
              <a:gd name="connsiteX7-1133" fmla="*/ 380221 w 842162"/>
              <a:gd name="connsiteY7-1134" fmla="*/ 1345231 h 1354232"/>
              <a:gd name="connsiteX8-1135" fmla="*/ 173903 w 842162"/>
              <a:gd name="connsiteY8-1136" fmla="*/ 1162077 h 1354232"/>
              <a:gd name="connsiteX9-1137" fmla="*/ 94438 w 842162"/>
              <a:gd name="connsiteY9-1138" fmla="*/ 552128 h 1354232"/>
              <a:gd name="connsiteX10-1139" fmla="*/ 9475 w 842162"/>
              <a:gd name="connsiteY10-1140" fmla="*/ 568732 h 1354232"/>
              <a:gd name="connsiteX0-1141" fmla="*/ 9475 w 842162"/>
              <a:gd name="connsiteY0-1142" fmla="*/ 553089 h 1338589"/>
              <a:gd name="connsiteX1-1143" fmla="*/ 68141 w 842162"/>
              <a:gd name="connsiteY1-1144" fmla="*/ 422107 h 1338589"/>
              <a:gd name="connsiteX2-1145" fmla="*/ 86360 w 842162"/>
              <a:gd name="connsiteY2-1146" fmla="*/ 141805 h 1338589"/>
              <a:gd name="connsiteX3-1147" fmla="*/ 302731 w 842162"/>
              <a:gd name="connsiteY3-1148" fmla="*/ 786 h 1338589"/>
              <a:gd name="connsiteX4-1149" fmla="*/ 720201 w 842162"/>
              <a:gd name="connsiteY4-1150" fmla="*/ 143651 h 1338589"/>
              <a:gd name="connsiteX5-1151" fmla="*/ 841839 w 842162"/>
              <a:gd name="connsiteY5-1152" fmla="*/ 985858 h 1338589"/>
              <a:gd name="connsiteX6-1153" fmla="*/ 741987 w 842162"/>
              <a:gd name="connsiteY6-1154" fmla="*/ 1276555 h 1338589"/>
              <a:gd name="connsiteX7-1155" fmla="*/ 380221 w 842162"/>
              <a:gd name="connsiteY7-1156" fmla="*/ 1329588 h 1338589"/>
              <a:gd name="connsiteX8-1157" fmla="*/ 173903 w 842162"/>
              <a:gd name="connsiteY8-1158" fmla="*/ 1146434 h 1338589"/>
              <a:gd name="connsiteX9-1159" fmla="*/ 94438 w 842162"/>
              <a:gd name="connsiteY9-1160" fmla="*/ 536485 h 1338589"/>
              <a:gd name="connsiteX10-1161" fmla="*/ 9475 w 842162"/>
              <a:gd name="connsiteY10-1162" fmla="*/ 553089 h 1338589"/>
              <a:gd name="connsiteX0-1163" fmla="*/ 9475 w 842162"/>
              <a:gd name="connsiteY0-1164" fmla="*/ 556656 h 1342156"/>
              <a:gd name="connsiteX1-1165" fmla="*/ 68141 w 842162"/>
              <a:gd name="connsiteY1-1166" fmla="*/ 425674 h 1342156"/>
              <a:gd name="connsiteX2-1167" fmla="*/ 86360 w 842162"/>
              <a:gd name="connsiteY2-1168" fmla="*/ 145372 h 1342156"/>
              <a:gd name="connsiteX3-1169" fmla="*/ 302731 w 842162"/>
              <a:gd name="connsiteY3-1170" fmla="*/ 4353 h 1342156"/>
              <a:gd name="connsiteX4-1171" fmla="*/ 720201 w 842162"/>
              <a:gd name="connsiteY4-1172" fmla="*/ 147218 h 1342156"/>
              <a:gd name="connsiteX5-1173" fmla="*/ 841839 w 842162"/>
              <a:gd name="connsiteY5-1174" fmla="*/ 989425 h 1342156"/>
              <a:gd name="connsiteX6-1175" fmla="*/ 741987 w 842162"/>
              <a:gd name="connsiteY6-1176" fmla="*/ 1280122 h 1342156"/>
              <a:gd name="connsiteX7-1177" fmla="*/ 380221 w 842162"/>
              <a:gd name="connsiteY7-1178" fmla="*/ 1333155 h 1342156"/>
              <a:gd name="connsiteX8-1179" fmla="*/ 173903 w 842162"/>
              <a:gd name="connsiteY8-1180" fmla="*/ 1150001 h 1342156"/>
              <a:gd name="connsiteX9-1181" fmla="*/ 94438 w 842162"/>
              <a:gd name="connsiteY9-1182" fmla="*/ 540052 h 1342156"/>
              <a:gd name="connsiteX10-1183" fmla="*/ 9475 w 842162"/>
              <a:gd name="connsiteY10-1184" fmla="*/ 556656 h 1342156"/>
              <a:gd name="connsiteX0-1185" fmla="*/ 9475 w 842162"/>
              <a:gd name="connsiteY0-1186" fmla="*/ 553349 h 1338849"/>
              <a:gd name="connsiteX1-1187" fmla="*/ 68141 w 842162"/>
              <a:gd name="connsiteY1-1188" fmla="*/ 422367 h 1338849"/>
              <a:gd name="connsiteX2-1189" fmla="*/ 96954 w 842162"/>
              <a:gd name="connsiteY2-1190" fmla="*/ 146058 h 1338849"/>
              <a:gd name="connsiteX3-1191" fmla="*/ 302731 w 842162"/>
              <a:gd name="connsiteY3-1192" fmla="*/ 1046 h 1338849"/>
              <a:gd name="connsiteX4-1193" fmla="*/ 720201 w 842162"/>
              <a:gd name="connsiteY4-1194" fmla="*/ 143911 h 1338849"/>
              <a:gd name="connsiteX5-1195" fmla="*/ 841839 w 842162"/>
              <a:gd name="connsiteY5-1196" fmla="*/ 986118 h 1338849"/>
              <a:gd name="connsiteX6-1197" fmla="*/ 741987 w 842162"/>
              <a:gd name="connsiteY6-1198" fmla="*/ 1276815 h 1338849"/>
              <a:gd name="connsiteX7-1199" fmla="*/ 380221 w 842162"/>
              <a:gd name="connsiteY7-1200" fmla="*/ 1329848 h 1338849"/>
              <a:gd name="connsiteX8-1201" fmla="*/ 173903 w 842162"/>
              <a:gd name="connsiteY8-1202" fmla="*/ 1146694 h 1338849"/>
              <a:gd name="connsiteX9-1203" fmla="*/ 94438 w 842162"/>
              <a:gd name="connsiteY9-1204" fmla="*/ 536745 h 1338849"/>
              <a:gd name="connsiteX10-1205" fmla="*/ 9475 w 842162"/>
              <a:gd name="connsiteY10-1206" fmla="*/ 553349 h 1338849"/>
              <a:gd name="connsiteX0-1207" fmla="*/ 9475 w 842162"/>
              <a:gd name="connsiteY0-1208" fmla="*/ 553349 h 1338908"/>
              <a:gd name="connsiteX1-1209" fmla="*/ 68141 w 842162"/>
              <a:gd name="connsiteY1-1210" fmla="*/ 422367 h 1338908"/>
              <a:gd name="connsiteX2-1211" fmla="*/ 96954 w 842162"/>
              <a:gd name="connsiteY2-1212" fmla="*/ 146058 h 1338908"/>
              <a:gd name="connsiteX3-1213" fmla="*/ 302731 w 842162"/>
              <a:gd name="connsiteY3-1214" fmla="*/ 1046 h 1338908"/>
              <a:gd name="connsiteX4-1215" fmla="*/ 720201 w 842162"/>
              <a:gd name="connsiteY4-1216" fmla="*/ 143911 h 1338908"/>
              <a:gd name="connsiteX5-1217" fmla="*/ 841839 w 842162"/>
              <a:gd name="connsiteY5-1218" fmla="*/ 986118 h 1338908"/>
              <a:gd name="connsiteX6-1219" fmla="*/ 741987 w 842162"/>
              <a:gd name="connsiteY6-1220" fmla="*/ 1276815 h 1338908"/>
              <a:gd name="connsiteX7-1221" fmla="*/ 380221 w 842162"/>
              <a:gd name="connsiteY7-1222" fmla="*/ 1329848 h 1338908"/>
              <a:gd name="connsiteX8-1223" fmla="*/ 178844 w 842162"/>
              <a:gd name="connsiteY8-1224" fmla="*/ 1145885 h 1338908"/>
              <a:gd name="connsiteX9-1225" fmla="*/ 94438 w 842162"/>
              <a:gd name="connsiteY9-1226" fmla="*/ 536745 h 1338908"/>
              <a:gd name="connsiteX10-1227" fmla="*/ 9475 w 842162"/>
              <a:gd name="connsiteY10-1228" fmla="*/ 553349 h 1338908"/>
              <a:gd name="connsiteX0-1229" fmla="*/ 9475 w 842162"/>
              <a:gd name="connsiteY0-1230" fmla="*/ 553349 h 1338908"/>
              <a:gd name="connsiteX1-1231" fmla="*/ 68141 w 842162"/>
              <a:gd name="connsiteY1-1232" fmla="*/ 422367 h 1338908"/>
              <a:gd name="connsiteX2-1233" fmla="*/ 96954 w 842162"/>
              <a:gd name="connsiteY2-1234" fmla="*/ 146058 h 1338908"/>
              <a:gd name="connsiteX3-1235" fmla="*/ 302731 w 842162"/>
              <a:gd name="connsiteY3-1236" fmla="*/ 1046 h 1338908"/>
              <a:gd name="connsiteX4-1237" fmla="*/ 720201 w 842162"/>
              <a:gd name="connsiteY4-1238" fmla="*/ 143911 h 1338908"/>
              <a:gd name="connsiteX5-1239" fmla="*/ 841839 w 842162"/>
              <a:gd name="connsiteY5-1240" fmla="*/ 986118 h 1338908"/>
              <a:gd name="connsiteX6-1241" fmla="*/ 741987 w 842162"/>
              <a:gd name="connsiteY6-1242" fmla="*/ 1276815 h 1338908"/>
              <a:gd name="connsiteX7-1243" fmla="*/ 380221 w 842162"/>
              <a:gd name="connsiteY7-1244" fmla="*/ 1329848 h 1338908"/>
              <a:gd name="connsiteX8-1245" fmla="*/ 178844 w 842162"/>
              <a:gd name="connsiteY8-1246" fmla="*/ 1145885 h 1338908"/>
              <a:gd name="connsiteX9-1247" fmla="*/ 94438 w 842162"/>
              <a:gd name="connsiteY9-1248" fmla="*/ 536745 h 1338908"/>
              <a:gd name="connsiteX10-1249" fmla="*/ 9475 w 842162"/>
              <a:gd name="connsiteY10-1250" fmla="*/ 553349 h 1338908"/>
              <a:gd name="connsiteX0-1251" fmla="*/ 9475 w 842162"/>
              <a:gd name="connsiteY0-1252" fmla="*/ 553349 h 1342900"/>
              <a:gd name="connsiteX1-1253" fmla="*/ 68141 w 842162"/>
              <a:gd name="connsiteY1-1254" fmla="*/ 422367 h 1342900"/>
              <a:gd name="connsiteX2-1255" fmla="*/ 96954 w 842162"/>
              <a:gd name="connsiteY2-1256" fmla="*/ 146058 h 1342900"/>
              <a:gd name="connsiteX3-1257" fmla="*/ 302731 w 842162"/>
              <a:gd name="connsiteY3-1258" fmla="*/ 1046 h 1342900"/>
              <a:gd name="connsiteX4-1259" fmla="*/ 720201 w 842162"/>
              <a:gd name="connsiteY4-1260" fmla="*/ 143911 h 1342900"/>
              <a:gd name="connsiteX5-1261" fmla="*/ 841839 w 842162"/>
              <a:gd name="connsiteY5-1262" fmla="*/ 986118 h 1342900"/>
              <a:gd name="connsiteX6-1263" fmla="*/ 741987 w 842162"/>
              <a:gd name="connsiteY6-1264" fmla="*/ 1276815 h 1342900"/>
              <a:gd name="connsiteX7-1265" fmla="*/ 380221 w 842162"/>
              <a:gd name="connsiteY7-1266" fmla="*/ 1329848 h 1342900"/>
              <a:gd name="connsiteX8-1267" fmla="*/ 164306 w 842162"/>
              <a:gd name="connsiteY8-1268" fmla="*/ 1090990 h 1342900"/>
              <a:gd name="connsiteX9-1269" fmla="*/ 94438 w 842162"/>
              <a:gd name="connsiteY9-1270" fmla="*/ 536745 h 1342900"/>
              <a:gd name="connsiteX10-1271" fmla="*/ 9475 w 842162"/>
              <a:gd name="connsiteY10-1272" fmla="*/ 553349 h 1342900"/>
              <a:gd name="connsiteX0-1273" fmla="*/ 9475 w 842162"/>
              <a:gd name="connsiteY0-1274" fmla="*/ 553349 h 1341177"/>
              <a:gd name="connsiteX1-1275" fmla="*/ 68141 w 842162"/>
              <a:gd name="connsiteY1-1276" fmla="*/ 422367 h 1341177"/>
              <a:gd name="connsiteX2-1277" fmla="*/ 96954 w 842162"/>
              <a:gd name="connsiteY2-1278" fmla="*/ 146058 h 1341177"/>
              <a:gd name="connsiteX3-1279" fmla="*/ 302731 w 842162"/>
              <a:gd name="connsiteY3-1280" fmla="*/ 1046 h 1341177"/>
              <a:gd name="connsiteX4-1281" fmla="*/ 720201 w 842162"/>
              <a:gd name="connsiteY4-1282" fmla="*/ 143911 h 1341177"/>
              <a:gd name="connsiteX5-1283" fmla="*/ 841839 w 842162"/>
              <a:gd name="connsiteY5-1284" fmla="*/ 986118 h 1341177"/>
              <a:gd name="connsiteX6-1285" fmla="*/ 741987 w 842162"/>
              <a:gd name="connsiteY6-1286" fmla="*/ 1276815 h 1341177"/>
              <a:gd name="connsiteX7-1287" fmla="*/ 380221 w 842162"/>
              <a:gd name="connsiteY7-1288" fmla="*/ 1329848 h 1341177"/>
              <a:gd name="connsiteX8-1289" fmla="*/ 177395 w 842162"/>
              <a:gd name="connsiteY8-1290" fmla="*/ 1114621 h 1341177"/>
              <a:gd name="connsiteX9-1291" fmla="*/ 94438 w 842162"/>
              <a:gd name="connsiteY9-1292" fmla="*/ 536745 h 1341177"/>
              <a:gd name="connsiteX10-1293" fmla="*/ 9475 w 842162"/>
              <a:gd name="connsiteY10-1294" fmla="*/ 553349 h 1341177"/>
              <a:gd name="connsiteX0-1295" fmla="*/ 9475 w 842162"/>
              <a:gd name="connsiteY0-1296" fmla="*/ 553349 h 1341177"/>
              <a:gd name="connsiteX1-1297" fmla="*/ 68141 w 842162"/>
              <a:gd name="connsiteY1-1298" fmla="*/ 422367 h 1341177"/>
              <a:gd name="connsiteX2-1299" fmla="*/ 96954 w 842162"/>
              <a:gd name="connsiteY2-1300" fmla="*/ 146058 h 1341177"/>
              <a:gd name="connsiteX3-1301" fmla="*/ 302731 w 842162"/>
              <a:gd name="connsiteY3-1302" fmla="*/ 1046 h 1341177"/>
              <a:gd name="connsiteX4-1303" fmla="*/ 720201 w 842162"/>
              <a:gd name="connsiteY4-1304" fmla="*/ 143911 h 1341177"/>
              <a:gd name="connsiteX5-1305" fmla="*/ 841839 w 842162"/>
              <a:gd name="connsiteY5-1306" fmla="*/ 986118 h 1341177"/>
              <a:gd name="connsiteX6-1307" fmla="*/ 741987 w 842162"/>
              <a:gd name="connsiteY6-1308" fmla="*/ 1276815 h 1341177"/>
              <a:gd name="connsiteX7-1309" fmla="*/ 380221 w 842162"/>
              <a:gd name="connsiteY7-1310" fmla="*/ 1329848 h 1341177"/>
              <a:gd name="connsiteX8-1311" fmla="*/ 177395 w 842162"/>
              <a:gd name="connsiteY8-1312" fmla="*/ 1114621 h 1341177"/>
              <a:gd name="connsiteX9-1313" fmla="*/ 94438 w 842162"/>
              <a:gd name="connsiteY9-1314" fmla="*/ 536745 h 1341177"/>
              <a:gd name="connsiteX10-1315" fmla="*/ 9475 w 842162"/>
              <a:gd name="connsiteY10-1316" fmla="*/ 553349 h 1341177"/>
              <a:gd name="connsiteX0-1317" fmla="*/ 9475 w 838228"/>
              <a:gd name="connsiteY0-1318" fmla="*/ 552686 h 1342067"/>
              <a:gd name="connsiteX1-1319" fmla="*/ 68141 w 838228"/>
              <a:gd name="connsiteY1-1320" fmla="*/ 421704 h 1342067"/>
              <a:gd name="connsiteX2-1321" fmla="*/ 96954 w 838228"/>
              <a:gd name="connsiteY2-1322" fmla="*/ 145395 h 1342067"/>
              <a:gd name="connsiteX3-1323" fmla="*/ 302731 w 838228"/>
              <a:gd name="connsiteY3-1324" fmla="*/ 383 h 1342067"/>
              <a:gd name="connsiteX4-1325" fmla="*/ 720201 w 838228"/>
              <a:gd name="connsiteY4-1326" fmla="*/ 143248 h 1342067"/>
              <a:gd name="connsiteX5-1327" fmla="*/ 837868 w 838228"/>
              <a:gd name="connsiteY5-1328" fmla="*/ 935854 h 1342067"/>
              <a:gd name="connsiteX6-1329" fmla="*/ 741987 w 838228"/>
              <a:gd name="connsiteY6-1330" fmla="*/ 1276152 h 1342067"/>
              <a:gd name="connsiteX7-1331" fmla="*/ 380221 w 838228"/>
              <a:gd name="connsiteY7-1332" fmla="*/ 1329185 h 1342067"/>
              <a:gd name="connsiteX8-1333" fmla="*/ 177395 w 838228"/>
              <a:gd name="connsiteY8-1334" fmla="*/ 1113958 h 1342067"/>
              <a:gd name="connsiteX9-1335" fmla="*/ 94438 w 838228"/>
              <a:gd name="connsiteY9-1336" fmla="*/ 536082 h 1342067"/>
              <a:gd name="connsiteX10-1337" fmla="*/ 9475 w 838228"/>
              <a:gd name="connsiteY10-1338" fmla="*/ 552686 h 1342067"/>
              <a:gd name="connsiteX0-1339" fmla="*/ 9475 w 838000"/>
              <a:gd name="connsiteY0-1340" fmla="*/ 552686 h 1336588"/>
              <a:gd name="connsiteX1-1341" fmla="*/ 68141 w 838000"/>
              <a:gd name="connsiteY1-1342" fmla="*/ 421704 h 1336588"/>
              <a:gd name="connsiteX2-1343" fmla="*/ 96954 w 838000"/>
              <a:gd name="connsiteY2-1344" fmla="*/ 145395 h 1336588"/>
              <a:gd name="connsiteX3-1345" fmla="*/ 302731 w 838000"/>
              <a:gd name="connsiteY3-1346" fmla="*/ 383 h 1336588"/>
              <a:gd name="connsiteX4-1347" fmla="*/ 720201 w 838000"/>
              <a:gd name="connsiteY4-1348" fmla="*/ 143248 h 1336588"/>
              <a:gd name="connsiteX5-1349" fmla="*/ 837868 w 838000"/>
              <a:gd name="connsiteY5-1350" fmla="*/ 935854 h 1336588"/>
              <a:gd name="connsiteX6-1351" fmla="*/ 734462 w 838000"/>
              <a:gd name="connsiteY6-1352" fmla="*/ 1253581 h 1336588"/>
              <a:gd name="connsiteX7-1353" fmla="*/ 380221 w 838000"/>
              <a:gd name="connsiteY7-1354" fmla="*/ 1329185 h 1336588"/>
              <a:gd name="connsiteX8-1355" fmla="*/ 177395 w 838000"/>
              <a:gd name="connsiteY8-1356" fmla="*/ 1113958 h 1336588"/>
              <a:gd name="connsiteX9-1357" fmla="*/ 94438 w 838000"/>
              <a:gd name="connsiteY9-1358" fmla="*/ 536082 h 1336588"/>
              <a:gd name="connsiteX10-1359" fmla="*/ 9475 w 838000"/>
              <a:gd name="connsiteY10-1360" fmla="*/ 552686 h 1336588"/>
              <a:gd name="connsiteX0-1361" fmla="*/ 9475 w 837882"/>
              <a:gd name="connsiteY0-1362" fmla="*/ 552686 h 1336871"/>
              <a:gd name="connsiteX1-1363" fmla="*/ 68141 w 837882"/>
              <a:gd name="connsiteY1-1364" fmla="*/ 421704 h 1336871"/>
              <a:gd name="connsiteX2-1365" fmla="*/ 96954 w 837882"/>
              <a:gd name="connsiteY2-1366" fmla="*/ 145395 h 1336871"/>
              <a:gd name="connsiteX3-1367" fmla="*/ 302731 w 837882"/>
              <a:gd name="connsiteY3-1368" fmla="*/ 383 h 1336871"/>
              <a:gd name="connsiteX4-1369" fmla="*/ 720201 w 837882"/>
              <a:gd name="connsiteY4-1370" fmla="*/ 143248 h 1336871"/>
              <a:gd name="connsiteX5-1371" fmla="*/ 837868 w 837882"/>
              <a:gd name="connsiteY5-1372" fmla="*/ 935854 h 1336871"/>
              <a:gd name="connsiteX6-1373" fmla="*/ 725336 w 837882"/>
              <a:gd name="connsiteY6-1374" fmla="*/ 1255076 h 1336871"/>
              <a:gd name="connsiteX7-1375" fmla="*/ 380221 w 837882"/>
              <a:gd name="connsiteY7-1376" fmla="*/ 1329185 h 1336871"/>
              <a:gd name="connsiteX8-1377" fmla="*/ 177395 w 837882"/>
              <a:gd name="connsiteY8-1378" fmla="*/ 1113958 h 1336871"/>
              <a:gd name="connsiteX9-1379" fmla="*/ 94438 w 837882"/>
              <a:gd name="connsiteY9-1380" fmla="*/ 536082 h 1336871"/>
              <a:gd name="connsiteX10-1381" fmla="*/ 9475 w 837882"/>
              <a:gd name="connsiteY10-1382" fmla="*/ 552686 h 1336871"/>
              <a:gd name="connsiteX0-1383" fmla="*/ 9475 w 839240"/>
              <a:gd name="connsiteY0-1384" fmla="*/ 552686 h 1331193"/>
              <a:gd name="connsiteX1-1385" fmla="*/ 68141 w 839240"/>
              <a:gd name="connsiteY1-1386" fmla="*/ 421704 h 1331193"/>
              <a:gd name="connsiteX2-1387" fmla="*/ 96954 w 839240"/>
              <a:gd name="connsiteY2-1388" fmla="*/ 145395 h 1331193"/>
              <a:gd name="connsiteX3-1389" fmla="*/ 302731 w 839240"/>
              <a:gd name="connsiteY3-1390" fmla="*/ 383 h 1331193"/>
              <a:gd name="connsiteX4-1391" fmla="*/ 720201 w 839240"/>
              <a:gd name="connsiteY4-1392" fmla="*/ 143248 h 1331193"/>
              <a:gd name="connsiteX5-1393" fmla="*/ 837868 w 839240"/>
              <a:gd name="connsiteY5-1394" fmla="*/ 935854 h 1331193"/>
              <a:gd name="connsiteX6-1395" fmla="*/ 756246 w 839240"/>
              <a:gd name="connsiteY6-1396" fmla="*/ 1205051 h 1331193"/>
              <a:gd name="connsiteX7-1397" fmla="*/ 380221 w 839240"/>
              <a:gd name="connsiteY7-1398" fmla="*/ 1329185 h 1331193"/>
              <a:gd name="connsiteX8-1399" fmla="*/ 177395 w 839240"/>
              <a:gd name="connsiteY8-1400" fmla="*/ 1113958 h 1331193"/>
              <a:gd name="connsiteX9-1401" fmla="*/ 94438 w 839240"/>
              <a:gd name="connsiteY9-1402" fmla="*/ 536082 h 1331193"/>
              <a:gd name="connsiteX10-1403" fmla="*/ 9475 w 839240"/>
              <a:gd name="connsiteY10-1404" fmla="*/ 552686 h 1331193"/>
              <a:gd name="connsiteX0-1405" fmla="*/ 9475 w 838447"/>
              <a:gd name="connsiteY0-1406" fmla="*/ 552686 h 1332254"/>
              <a:gd name="connsiteX1-1407" fmla="*/ 68141 w 838447"/>
              <a:gd name="connsiteY1-1408" fmla="*/ 421704 h 1332254"/>
              <a:gd name="connsiteX2-1409" fmla="*/ 96954 w 838447"/>
              <a:gd name="connsiteY2-1410" fmla="*/ 145395 h 1332254"/>
              <a:gd name="connsiteX3-1411" fmla="*/ 302731 w 838447"/>
              <a:gd name="connsiteY3-1412" fmla="*/ 383 h 1332254"/>
              <a:gd name="connsiteX4-1413" fmla="*/ 720201 w 838447"/>
              <a:gd name="connsiteY4-1414" fmla="*/ 143248 h 1332254"/>
              <a:gd name="connsiteX5-1415" fmla="*/ 837868 w 838447"/>
              <a:gd name="connsiteY5-1416" fmla="*/ 935854 h 1332254"/>
              <a:gd name="connsiteX6-1417" fmla="*/ 746484 w 838447"/>
              <a:gd name="connsiteY6-1418" fmla="*/ 1219874 h 1332254"/>
              <a:gd name="connsiteX7-1419" fmla="*/ 380221 w 838447"/>
              <a:gd name="connsiteY7-1420" fmla="*/ 1329185 h 1332254"/>
              <a:gd name="connsiteX8-1421" fmla="*/ 177395 w 838447"/>
              <a:gd name="connsiteY8-1422" fmla="*/ 1113958 h 1332254"/>
              <a:gd name="connsiteX9-1423" fmla="*/ 94438 w 838447"/>
              <a:gd name="connsiteY9-1424" fmla="*/ 536082 h 1332254"/>
              <a:gd name="connsiteX10-1425" fmla="*/ 9475 w 838447"/>
              <a:gd name="connsiteY10-1426" fmla="*/ 552686 h 1332254"/>
              <a:gd name="connsiteX0-1427" fmla="*/ 9475 w 838410"/>
              <a:gd name="connsiteY0-1428" fmla="*/ 552686 h 1331841"/>
              <a:gd name="connsiteX1-1429" fmla="*/ 68141 w 838410"/>
              <a:gd name="connsiteY1-1430" fmla="*/ 421704 h 1331841"/>
              <a:gd name="connsiteX2-1431" fmla="*/ 96954 w 838410"/>
              <a:gd name="connsiteY2-1432" fmla="*/ 145395 h 1331841"/>
              <a:gd name="connsiteX3-1433" fmla="*/ 302731 w 838410"/>
              <a:gd name="connsiteY3-1434" fmla="*/ 383 h 1331841"/>
              <a:gd name="connsiteX4-1435" fmla="*/ 720201 w 838410"/>
              <a:gd name="connsiteY4-1436" fmla="*/ 143248 h 1331841"/>
              <a:gd name="connsiteX5-1437" fmla="*/ 837868 w 838410"/>
              <a:gd name="connsiteY5-1438" fmla="*/ 935854 h 1331841"/>
              <a:gd name="connsiteX6-1439" fmla="*/ 745826 w 838410"/>
              <a:gd name="connsiteY6-1440" fmla="*/ 1214692 h 1331841"/>
              <a:gd name="connsiteX7-1441" fmla="*/ 380221 w 838410"/>
              <a:gd name="connsiteY7-1442" fmla="*/ 1329185 h 1331841"/>
              <a:gd name="connsiteX8-1443" fmla="*/ 177395 w 838410"/>
              <a:gd name="connsiteY8-1444" fmla="*/ 1113958 h 1331841"/>
              <a:gd name="connsiteX9-1445" fmla="*/ 94438 w 838410"/>
              <a:gd name="connsiteY9-1446" fmla="*/ 536082 h 1331841"/>
              <a:gd name="connsiteX10-1447" fmla="*/ 9475 w 838410"/>
              <a:gd name="connsiteY10-1448" fmla="*/ 552686 h 1331841"/>
              <a:gd name="connsiteX0-1449" fmla="*/ 9475 w 838410"/>
              <a:gd name="connsiteY0-1450" fmla="*/ 552359 h 1331514"/>
              <a:gd name="connsiteX1-1451" fmla="*/ 68141 w 838410"/>
              <a:gd name="connsiteY1-1452" fmla="*/ 421377 h 1331514"/>
              <a:gd name="connsiteX2-1453" fmla="*/ 113639 w 838410"/>
              <a:gd name="connsiteY2-1454" fmla="*/ 138724 h 1331514"/>
              <a:gd name="connsiteX3-1455" fmla="*/ 302731 w 838410"/>
              <a:gd name="connsiteY3-1456" fmla="*/ 56 h 1331514"/>
              <a:gd name="connsiteX4-1457" fmla="*/ 720201 w 838410"/>
              <a:gd name="connsiteY4-1458" fmla="*/ 142921 h 1331514"/>
              <a:gd name="connsiteX5-1459" fmla="*/ 837868 w 838410"/>
              <a:gd name="connsiteY5-1460" fmla="*/ 935527 h 1331514"/>
              <a:gd name="connsiteX6-1461" fmla="*/ 745826 w 838410"/>
              <a:gd name="connsiteY6-1462" fmla="*/ 1214365 h 1331514"/>
              <a:gd name="connsiteX7-1463" fmla="*/ 380221 w 838410"/>
              <a:gd name="connsiteY7-1464" fmla="*/ 1328858 h 1331514"/>
              <a:gd name="connsiteX8-1465" fmla="*/ 177395 w 838410"/>
              <a:gd name="connsiteY8-1466" fmla="*/ 1113631 h 1331514"/>
              <a:gd name="connsiteX9-1467" fmla="*/ 94438 w 838410"/>
              <a:gd name="connsiteY9-1468" fmla="*/ 535755 h 1331514"/>
              <a:gd name="connsiteX10-1469" fmla="*/ 9475 w 838410"/>
              <a:gd name="connsiteY10-1470" fmla="*/ 552359 h 1331514"/>
              <a:gd name="connsiteX0-1471" fmla="*/ 9475 w 838410"/>
              <a:gd name="connsiteY0-1472" fmla="*/ 555370 h 1334525"/>
              <a:gd name="connsiteX1-1473" fmla="*/ 68141 w 838410"/>
              <a:gd name="connsiteY1-1474" fmla="*/ 424388 h 1334525"/>
              <a:gd name="connsiteX2-1475" fmla="*/ 113639 w 838410"/>
              <a:gd name="connsiteY2-1476" fmla="*/ 141735 h 1334525"/>
              <a:gd name="connsiteX3-1477" fmla="*/ 321423 w 838410"/>
              <a:gd name="connsiteY3-1478" fmla="*/ 5 h 1334525"/>
              <a:gd name="connsiteX4-1479" fmla="*/ 720201 w 838410"/>
              <a:gd name="connsiteY4-1480" fmla="*/ 145932 h 1334525"/>
              <a:gd name="connsiteX5-1481" fmla="*/ 837868 w 838410"/>
              <a:gd name="connsiteY5-1482" fmla="*/ 938538 h 1334525"/>
              <a:gd name="connsiteX6-1483" fmla="*/ 745826 w 838410"/>
              <a:gd name="connsiteY6-1484" fmla="*/ 1217376 h 1334525"/>
              <a:gd name="connsiteX7-1485" fmla="*/ 380221 w 838410"/>
              <a:gd name="connsiteY7-1486" fmla="*/ 1331869 h 1334525"/>
              <a:gd name="connsiteX8-1487" fmla="*/ 177395 w 838410"/>
              <a:gd name="connsiteY8-1488" fmla="*/ 1116642 h 1334525"/>
              <a:gd name="connsiteX9-1489" fmla="*/ 94438 w 838410"/>
              <a:gd name="connsiteY9-1490" fmla="*/ 538766 h 1334525"/>
              <a:gd name="connsiteX10-1491" fmla="*/ 9475 w 838410"/>
              <a:gd name="connsiteY10-1492" fmla="*/ 555370 h 1334525"/>
              <a:gd name="connsiteX0-1493" fmla="*/ 9475 w 838410"/>
              <a:gd name="connsiteY0-1494" fmla="*/ 555454 h 1334609"/>
              <a:gd name="connsiteX1-1495" fmla="*/ 68141 w 838410"/>
              <a:gd name="connsiteY1-1496" fmla="*/ 424472 h 1334609"/>
              <a:gd name="connsiteX2-1497" fmla="*/ 113639 w 838410"/>
              <a:gd name="connsiteY2-1498" fmla="*/ 141819 h 1334609"/>
              <a:gd name="connsiteX3-1499" fmla="*/ 321423 w 838410"/>
              <a:gd name="connsiteY3-1500" fmla="*/ 89 h 1334609"/>
              <a:gd name="connsiteX4-1501" fmla="*/ 720201 w 838410"/>
              <a:gd name="connsiteY4-1502" fmla="*/ 146016 h 1334609"/>
              <a:gd name="connsiteX5-1503" fmla="*/ 837868 w 838410"/>
              <a:gd name="connsiteY5-1504" fmla="*/ 938622 h 1334609"/>
              <a:gd name="connsiteX6-1505" fmla="*/ 745826 w 838410"/>
              <a:gd name="connsiteY6-1506" fmla="*/ 1217460 h 1334609"/>
              <a:gd name="connsiteX7-1507" fmla="*/ 380221 w 838410"/>
              <a:gd name="connsiteY7-1508" fmla="*/ 1331953 h 1334609"/>
              <a:gd name="connsiteX8-1509" fmla="*/ 177395 w 838410"/>
              <a:gd name="connsiteY8-1510" fmla="*/ 1116726 h 1334609"/>
              <a:gd name="connsiteX9-1511" fmla="*/ 94438 w 838410"/>
              <a:gd name="connsiteY9-1512" fmla="*/ 538850 h 1334609"/>
              <a:gd name="connsiteX10-1513" fmla="*/ 9475 w 838410"/>
              <a:gd name="connsiteY10-1514" fmla="*/ 555454 h 1334609"/>
              <a:gd name="connsiteX0-1515" fmla="*/ 8720 w 837655"/>
              <a:gd name="connsiteY0-1516" fmla="*/ 555454 h 1334609"/>
              <a:gd name="connsiteX1-1517" fmla="*/ 74950 w 837655"/>
              <a:gd name="connsiteY1-1518" fmla="*/ 421428 h 1334609"/>
              <a:gd name="connsiteX2-1519" fmla="*/ 112884 w 837655"/>
              <a:gd name="connsiteY2-1520" fmla="*/ 141819 h 1334609"/>
              <a:gd name="connsiteX3-1521" fmla="*/ 320668 w 837655"/>
              <a:gd name="connsiteY3-1522" fmla="*/ 89 h 1334609"/>
              <a:gd name="connsiteX4-1523" fmla="*/ 719446 w 837655"/>
              <a:gd name="connsiteY4-1524" fmla="*/ 146016 h 1334609"/>
              <a:gd name="connsiteX5-1525" fmla="*/ 837113 w 837655"/>
              <a:gd name="connsiteY5-1526" fmla="*/ 938622 h 1334609"/>
              <a:gd name="connsiteX6-1527" fmla="*/ 745071 w 837655"/>
              <a:gd name="connsiteY6-1528" fmla="*/ 1217460 h 1334609"/>
              <a:gd name="connsiteX7-1529" fmla="*/ 379466 w 837655"/>
              <a:gd name="connsiteY7-1530" fmla="*/ 1331953 h 1334609"/>
              <a:gd name="connsiteX8-1531" fmla="*/ 176640 w 837655"/>
              <a:gd name="connsiteY8-1532" fmla="*/ 1116726 h 1334609"/>
              <a:gd name="connsiteX9-1533" fmla="*/ 93683 w 837655"/>
              <a:gd name="connsiteY9-1534" fmla="*/ 538850 h 1334609"/>
              <a:gd name="connsiteX10-1535" fmla="*/ 8720 w 837655"/>
              <a:gd name="connsiteY10-1536" fmla="*/ 555454 h 1334609"/>
              <a:gd name="connsiteX0-1537" fmla="*/ 8720 w 837655"/>
              <a:gd name="connsiteY0-1538" fmla="*/ 555454 h 1334609"/>
              <a:gd name="connsiteX1-1539" fmla="*/ 74950 w 837655"/>
              <a:gd name="connsiteY1-1540" fmla="*/ 421428 h 1334609"/>
              <a:gd name="connsiteX2-1541" fmla="*/ 112884 w 837655"/>
              <a:gd name="connsiteY2-1542" fmla="*/ 141819 h 1334609"/>
              <a:gd name="connsiteX3-1543" fmla="*/ 320668 w 837655"/>
              <a:gd name="connsiteY3-1544" fmla="*/ 89 h 1334609"/>
              <a:gd name="connsiteX4-1545" fmla="*/ 719446 w 837655"/>
              <a:gd name="connsiteY4-1546" fmla="*/ 146016 h 1334609"/>
              <a:gd name="connsiteX5-1547" fmla="*/ 837113 w 837655"/>
              <a:gd name="connsiteY5-1548" fmla="*/ 938622 h 1334609"/>
              <a:gd name="connsiteX6-1549" fmla="*/ 745071 w 837655"/>
              <a:gd name="connsiteY6-1550" fmla="*/ 1217460 h 1334609"/>
              <a:gd name="connsiteX7-1551" fmla="*/ 379466 w 837655"/>
              <a:gd name="connsiteY7-1552" fmla="*/ 1331953 h 1334609"/>
              <a:gd name="connsiteX8-1553" fmla="*/ 176640 w 837655"/>
              <a:gd name="connsiteY8-1554" fmla="*/ 1116726 h 1334609"/>
              <a:gd name="connsiteX9-1555" fmla="*/ 93683 w 837655"/>
              <a:gd name="connsiteY9-1556" fmla="*/ 538850 h 1334609"/>
              <a:gd name="connsiteX10-1557" fmla="*/ 8720 w 837655"/>
              <a:gd name="connsiteY10-1558" fmla="*/ 555454 h 1334609"/>
              <a:gd name="connsiteX0-1559" fmla="*/ 8720 w 837655"/>
              <a:gd name="connsiteY0-1560" fmla="*/ 555461 h 1334616"/>
              <a:gd name="connsiteX1-1561" fmla="*/ 74950 w 837655"/>
              <a:gd name="connsiteY1-1562" fmla="*/ 421435 h 1334616"/>
              <a:gd name="connsiteX2-1563" fmla="*/ 112884 w 837655"/>
              <a:gd name="connsiteY2-1564" fmla="*/ 141826 h 1334616"/>
              <a:gd name="connsiteX3-1565" fmla="*/ 320668 w 837655"/>
              <a:gd name="connsiteY3-1566" fmla="*/ 96 h 1334616"/>
              <a:gd name="connsiteX4-1567" fmla="*/ 719446 w 837655"/>
              <a:gd name="connsiteY4-1568" fmla="*/ 146023 h 1334616"/>
              <a:gd name="connsiteX5-1569" fmla="*/ 837113 w 837655"/>
              <a:gd name="connsiteY5-1570" fmla="*/ 938629 h 1334616"/>
              <a:gd name="connsiteX6-1571" fmla="*/ 745071 w 837655"/>
              <a:gd name="connsiteY6-1572" fmla="*/ 1217467 h 1334616"/>
              <a:gd name="connsiteX7-1573" fmla="*/ 379466 w 837655"/>
              <a:gd name="connsiteY7-1574" fmla="*/ 1331960 h 1334616"/>
              <a:gd name="connsiteX8-1575" fmla="*/ 176640 w 837655"/>
              <a:gd name="connsiteY8-1576" fmla="*/ 1116733 h 1334616"/>
              <a:gd name="connsiteX9-1577" fmla="*/ 93683 w 837655"/>
              <a:gd name="connsiteY9-1578" fmla="*/ 538857 h 1334616"/>
              <a:gd name="connsiteX10-1579" fmla="*/ 8720 w 837655"/>
              <a:gd name="connsiteY10-1580" fmla="*/ 555461 h 1334616"/>
              <a:gd name="connsiteX0-1581" fmla="*/ 8720 w 837655"/>
              <a:gd name="connsiteY0-1582" fmla="*/ 555385 h 1334540"/>
              <a:gd name="connsiteX1-1583" fmla="*/ 74950 w 837655"/>
              <a:gd name="connsiteY1-1584" fmla="*/ 421359 h 1334540"/>
              <a:gd name="connsiteX2-1585" fmla="*/ 123563 w 837655"/>
              <a:gd name="connsiteY2-1586" fmla="*/ 138195 h 1334540"/>
              <a:gd name="connsiteX3-1587" fmla="*/ 320668 w 837655"/>
              <a:gd name="connsiteY3-1588" fmla="*/ 20 h 1334540"/>
              <a:gd name="connsiteX4-1589" fmla="*/ 719446 w 837655"/>
              <a:gd name="connsiteY4-1590" fmla="*/ 145947 h 1334540"/>
              <a:gd name="connsiteX5-1591" fmla="*/ 837113 w 837655"/>
              <a:gd name="connsiteY5-1592" fmla="*/ 938553 h 1334540"/>
              <a:gd name="connsiteX6-1593" fmla="*/ 745071 w 837655"/>
              <a:gd name="connsiteY6-1594" fmla="*/ 1217391 h 1334540"/>
              <a:gd name="connsiteX7-1595" fmla="*/ 379466 w 837655"/>
              <a:gd name="connsiteY7-1596" fmla="*/ 1331884 h 1334540"/>
              <a:gd name="connsiteX8-1597" fmla="*/ 176640 w 837655"/>
              <a:gd name="connsiteY8-1598" fmla="*/ 1116657 h 1334540"/>
              <a:gd name="connsiteX9-1599" fmla="*/ 93683 w 837655"/>
              <a:gd name="connsiteY9-1600" fmla="*/ 538781 h 1334540"/>
              <a:gd name="connsiteX10-1601" fmla="*/ 8720 w 837655"/>
              <a:gd name="connsiteY10-1602" fmla="*/ 555385 h 1334540"/>
              <a:gd name="connsiteX0-1603" fmla="*/ 8179 w 837114"/>
              <a:gd name="connsiteY0-1604" fmla="*/ 555383 h 1334538"/>
              <a:gd name="connsiteX1-1605" fmla="*/ 80640 w 837114"/>
              <a:gd name="connsiteY1-1606" fmla="*/ 420336 h 1334538"/>
              <a:gd name="connsiteX2-1607" fmla="*/ 123022 w 837114"/>
              <a:gd name="connsiteY2-1608" fmla="*/ 138193 h 1334538"/>
              <a:gd name="connsiteX3-1609" fmla="*/ 320127 w 837114"/>
              <a:gd name="connsiteY3-1610" fmla="*/ 18 h 1334538"/>
              <a:gd name="connsiteX4-1611" fmla="*/ 718905 w 837114"/>
              <a:gd name="connsiteY4-1612" fmla="*/ 145945 h 1334538"/>
              <a:gd name="connsiteX5-1613" fmla="*/ 836572 w 837114"/>
              <a:gd name="connsiteY5-1614" fmla="*/ 938551 h 1334538"/>
              <a:gd name="connsiteX6-1615" fmla="*/ 744530 w 837114"/>
              <a:gd name="connsiteY6-1616" fmla="*/ 1217389 h 1334538"/>
              <a:gd name="connsiteX7-1617" fmla="*/ 378925 w 837114"/>
              <a:gd name="connsiteY7-1618" fmla="*/ 1331882 h 1334538"/>
              <a:gd name="connsiteX8-1619" fmla="*/ 176099 w 837114"/>
              <a:gd name="connsiteY8-1620" fmla="*/ 1116655 h 1334538"/>
              <a:gd name="connsiteX9-1621" fmla="*/ 93142 w 837114"/>
              <a:gd name="connsiteY9-1622" fmla="*/ 538779 h 1334538"/>
              <a:gd name="connsiteX10-1623" fmla="*/ 8179 w 837114"/>
              <a:gd name="connsiteY10-1624" fmla="*/ 555383 h 1334538"/>
              <a:gd name="connsiteX0-1625" fmla="*/ 9690 w 838625"/>
              <a:gd name="connsiteY0-1626" fmla="*/ 555383 h 1334538"/>
              <a:gd name="connsiteX1-1627" fmla="*/ 82151 w 838625"/>
              <a:gd name="connsiteY1-1628" fmla="*/ 420336 h 1334538"/>
              <a:gd name="connsiteX2-1629" fmla="*/ 124533 w 838625"/>
              <a:gd name="connsiteY2-1630" fmla="*/ 138193 h 1334538"/>
              <a:gd name="connsiteX3-1631" fmla="*/ 321638 w 838625"/>
              <a:gd name="connsiteY3-1632" fmla="*/ 18 h 1334538"/>
              <a:gd name="connsiteX4-1633" fmla="*/ 720416 w 838625"/>
              <a:gd name="connsiteY4-1634" fmla="*/ 145945 h 1334538"/>
              <a:gd name="connsiteX5-1635" fmla="*/ 838083 w 838625"/>
              <a:gd name="connsiteY5-1636" fmla="*/ 938551 h 1334538"/>
              <a:gd name="connsiteX6-1637" fmla="*/ 746041 w 838625"/>
              <a:gd name="connsiteY6-1638" fmla="*/ 1217389 h 1334538"/>
              <a:gd name="connsiteX7-1639" fmla="*/ 380436 w 838625"/>
              <a:gd name="connsiteY7-1640" fmla="*/ 1331882 h 1334538"/>
              <a:gd name="connsiteX8-1641" fmla="*/ 177610 w 838625"/>
              <a:gd name="connsiteY8-1642" fmla="*/ 1116655 h 1334538"/>
              <a:gd name="connsiteX9-1643" fmla="*/ 94653 w 838625"/>
              <a:gd name="connsiteY9-1644" fmla="*/ 538779 h 1334538"/>
              <a:gd name="connsiteX10-1645" fmla="*/ 9690 w 838625"/>
              <a:gd name="connsiteY10-1646" fmla="*/ 555383 h 1334538"/>
              <a:gd name="connsiteX0-1647" fmla="*/ 9690 w 838625"/>
              <a:gd name="connsiteY0-1648" fmla="*/ 561266 h 1340421"/>
              <a:gd name="connsiteX1-1649" fmla="*/ 82151 w 838625"/>
              <a:gd name="connsiteY1-1650" fmla="*/ 426219 h 1340421"/>
              <a:gd name="connsiteX2-1651" fmla="*/ 124533 w 838625"/>
              <a:gd name="connsiteY2-1652" fmla="*/ 144076 h 1340421"/>
              <a:gd name="connsiteX3-1653" fmla="*/ 368592 w 838625"/>
              <a:gd name="connsiteY3-1654" fmla="*/ 16 h 1340421"/>
              <a:gd name="connsiteX4-1655" fmla="*/ 720416 w 838625"/>
              <a:gd name="connsiteY4-1656" fmla="*/ 151828 h 1340421"/>
              <a:gd name="connsiteX5-1657" fmla="*/ 838083 w 838625"/>
              <a:gd name="connsiteY5-1658" fmla="*/ 944434 h 1340421"/>
              <a:gd name="connsiteX6-1659" fmla="*/ 746041 w 838625"/>
              <a:gd name="connsiteY6-1660" fmla="*/ 1223272 h 1340421"/>
              <a:gd name="connsiteX7-1661" fmla="*/ 380436 w 838625"/>
              <a:gd name="connsiteY7-1662" fmla="*/ 1337765 h 1340421"/>
              <a:gd name="connsiteX8-1663" fmla="*/ 177610 w 838625"/>
              <a:gd name="connsiteY8-1664" fmla="*/ 1122538 h 1340421"/>
              <a:gd name="connsiteX9-1665" fmla="*/ 94653 w 838625"/>
              <a:gd name="connsiteY9-1666" fmla="*/ 544662 h 1340421"/>
              <a:gd name="connsiteX10-1667" fmla="*/ 9690 w 838625"/>
              <a:gd name="connsiteY10-1668" fmla="*/ 561266 h 1340421"/>
              <a:gd name="connsiteX0-1669" fmla="*/ 9690 w 838625"/>
              <a:gd name="connsiteY0-1670" fmla="*/ 561272 h 1340427"/>
              <a:gd name="connsiteX1-1671" fmla="*/ 82151 w 838625"/>
              <a:gd name="connsiteY1-1672" fmla="*/ 426225 h 1340427"/>
              <a:gd name="connsiteX2-1673" fmla="*/ 132321 w 838625"/>
              <a:gd name="connsiteY2-1674" fmla="*/ 142806 h 1340427"/>
              <a:gd name="connsiteX3-1675" fmla="*/ 368592 w 838625"/>
              <a:gd name="connsiteY3-1676" fmla="*/ 22 h 1340427"/>
              <a:gd name="connsiteX4-1677" fmla="*/ 720416 w 838625"/>
              <a:gd name="connsiteY4-1678" fmla="*/ 151834 h 1340427"/>
              <a:gd name="connsiteX5-1679" fmla="*/ 838083 w 838625"/>
              <a:gd name="connsiteY5-1680" fmla="*/ 944440 h 1340427"/>
              <a:gd name="connsiteX6-1681" fmla="*/ 746041 w 838625"/>
              <a:gd name="connsiteY6-1682" fmla="*/ 1223278 h 1340427"/>
              <a:gd name="connsiteX7-1683" fmla="*/ 380436 w 838625"/>
              <a:gd name="connsiteY7-1684" fmla="*/ 1337771 h 1340427"/>
              <a:gd name="connsiteX8-1685" fmla="*/ 177610 w 838625"/>
              <a:gd name="connsiteY8-1686" fmla="*/ 1122544 h 1340427"/>
              <a:gd name="connsiteX9-1687" fmla="*/ 94653 w 838625"/>
              <a:gd name="connsiteY9-1688" fmla="*/ 544668 h 1340427"/>
              <a:gd name="connsiteX10-1689" fmla="*/ 9690 w 838625"/>
              <a:gd name="connsiteY10-1690" fmla="*/ 561272 h 1340427"/>
              <a:gd name="connsiteX0-1691" fmla="*/ 9690 w 838625"/>
              <a:gd name="connsiteY0-1692" fmla="*/ 561272 h 1340427"/>
              <a:gd name="connsiteX1-1693" fmla="*/ 82151 w 838625"/>
              <a:gd name="connsiteY1-1694" fmla="*/ 426225 h 1340427"/>
              <a:gd name="connsiteX2-1695" fmla="*/ 132321 w 838625"/>
              <a:gd name="connsiteY2-1696" fmla="*/ 142806 h 1340427"/>
              <a:gd name="connsiteX3-1697" fmla="*/ 368592 w 838625"/>
              <a:gd name="connsiteY3-1698" fmla="*/ 22 h 1340427"/>
              <a:gd name="connsiteX4-1699" fmla="*/ 720416 w 838625"/>
              <a:gd name="connsiteY4-1700" fmla="*/ 151834 h 1340427"/>
              <a:gd name="connsiteX5-1701" fmla="*/ 838083 w 838625"/>
              <a:gd name="connsiteY5-1702" fmla="*/ 944440 h 1340427"/>
              <a:gd name="connsiteX6-1703" fmla="*/ 746041 w 838625"/>
              <a:gd name="connsiteY6-1704" fmla="*/ 1223278 h 1340427"/>
              <a:gd name="connsiteX7-1705" fmla="*/ 380436 w 838625"/>
              <a:gd name="connsiteY7-1706" fmla="*/ 1337771 h 1340427"/>
              <a:gd name="connsiteX8-1707" fmla="*/ 177610 w 838625"/>
              <a:gd name="connsiteY8-1708" fmla="*/ 1122544 h 1340427"/>
              <a:gd name="connsiteX9-1709" fmla="*/ 94653 w 838625"/>
              <a:gd name="connsiteY9-1710" fmla="*/ 544668 h 1340427"/>
              <a:gd name="connsiteX10-1711" fmla="*/ 9690 w 838625"/>
              <a:gd name="connsiteY10-1712" fmla="*/ 561272 h 1340427"/>
              <a:gd name="connsiteX0-1713" fmla="*/ 9690 w 838625"/>
              <a:gd name="connsiteY0-1714" fmla="*/ 561272 h 1340427"/>
              <a:gd name="connsiteX1-1715" fmla="*/ 82151 w 838625"/>
              <a:gd name="connsiteY1-1716" fmla="*/ 426225 h 1340427"/>
              <a:gd name="connsiteX2-1717" fmla="*/ 132321 w 838625"/>
              <a:gd name="connsiteY2-1718" fmla="*/ 142806 h 1340427"/>
              <a:gd name="connsiteX3-1719" fmla="*/ 368592 w 838625"/>
              <a:gd name="connsiteY3-1720" fmla="*/ 22 h 1340427"/>
              <a:gd name="connsiteX4-1721" fmla="*/ 720416 w 838625"/>
              <a:gd name="connsiteY4-1722" fmla="*/ 151834 h 1340427"/>
              <a:gd name="connsiteX5-1723" fmla="*/ 838083 w 838625"/>
              <a:gd name="connsiteY5-1724" fmla="*/ 944440 h 1340427"/>
              <a:gd name="connsiteX6-1725" fmla="*/ 746041 w 838625"/>
              <a:gd name="connsiteY6-1726" fmla="*/ 1223278 h 1340427"/>
              <a:gd name="connsiteX7-1727" fmla="*/ 380436 w 838625"/>
              <a:gd name="connsiteY7-1728" fmla="*/ 1337771 h 1340427"/>
              <a:gd name="connsiteX8-1729" fmla="*/ 177610 w 838625"/>
              <a:gd name="connsiteY8-1730" fmla="*/ 1122544 h 1340427"/>
              <a:gd name="connsiteX9-1731" fmla="*/ 94653 w 838625"/>
              <a:gd name="connsiteY9-1732" fmla="*/ 544668 h 1340427"/>
              <a:gd name="connsiteX10-1733" fmla="*/ 9690 w 838625"/>
              <a:gd name="connsiteY10-1734" fmla="*/ 561272 h 1340427"/>
              <a:gd name="connsiteX0-1735" fmla="*/ 9690 w 838597"/>
              <a:gd name="connsiteY0-1736" fmla="*/ 561272 h 1338938"/>
              <a:gd name="connsiteX1-1737" fmla="*/ 82151 w 838597"/>
              <a:gd name="connsiteY1-1738" fmla="*/ 426225 h 1338938"/>
              <a:gd name="connsiteX2-1739" fmla="*/ 132321 w 838597"/>
              <a:gd name="connsiteY2-1740" fmla="*/ 142806 h 1338938"/>
              <a:gd name="connsiteX3-1741" fmla="*/ 368592 w 838597"/>
              <a:gd name="connsiteY3-1742" fmla="*/ 22 h 1338938"/>
              <a:gd name="connsiteX4-1743" fmla="*/ 720416 w 838597"/>
              <a:gd name="connsiteY4-1744" fmla="*/ 151834 h 1338938"/>
              <a:gd name="connsiteX5-1745" fmla="*/ 838083 w 838597"/>
              <a:gd name="connsiteY5-1746" fmla="*/ 944440 h 1338938"/>
              <a:gd name="connsiteX6-1747" fmla="*/ 746041 w 838597"/>
              <a:gd name="connsiteY6-1748" fmla="*/ 1223278 h 1338938"/>
              <a:gd name="connsiteX7-1749" fmla="*/ 389782 w 838597"/>
              <a:gd name="connsiteY7-1750" fmla="*/ 1336240 h 1338938"/>
              <a:gd name="connsiteX8-1751" fmla="*/ 177610 w 838597"/>
              <a:gd name="connsiteY8-1752" fmla="*/ 1122544 h 1338938"/>
              <a:gd name="connsiteX9-1753" fmla="*/ 94653 w 838597"/>
              <a:gd name="connsiteY9-1754" fmla="*/ 544668 h 1338938"/>
              <a:gd name="connsiteX10-1755" fmla="*/ 9690 w 838597"/>
              <a:gd name="connsiteY10-1756" fmla="*/ 561272 h 1338938"/>
              <a:gd name="connsiteX0-1757" fmla="*/ 9690 w 838176"/>
              <a:gd name="connsiteY0-1758" fmla="*/ 561272 h 1339740"/>
              <a:gd name="connsiteX1-1759" fmla="*/ 82151 w 838176"/>
              <a:gd name="connsiteY1-1760" fmla="*/ 426225 h 1339740"/>
              <a:gd name="connsiteX2-1761" fmla="*/ 132321 w 838176"/>
              <a:gd name="connsiteY2-1762" fmla="*/ 142806 h 1339740"/>
              <a:gd name="connsiteX3-1763" fmla="*/ 368592 w 838176"/>
              <a:gd name="connsiteY3-1764" fmla="*/ 22 h 1339740"/>
              <a:gd name="connsiteX4-1765" fmla="*/ 720416 w 838176"/>
              <a:gd name="connsiteY4-1766" fmla="*/ 151834 h 1339740"/>
              <a:gd name="connsiteX5-1767" fmla="*/ 838083 w 838176"/>
              <a:gd name="connsiteY5-1768" fmla="*/ 944440 h 1339740"/>
              <a:gd name="connsiteX6-1769" fmla="*/ 732921 w 838176"/>
              <a:gd name="connsiteY6-1770" fmla="*/ 1232650 h 1339740"/>
              <a:gd name="connsiteX7-1771" fmla="*/ 389782 w 838176"/>
              <a:gd name="connsiteY7-1772" fmla="*/ 1336240 h 1339740"/>
              <a:gd name="connsiteX8-1773" fmla="*/ 177610 w 838176"/>
              <a:gd name="connsiteY8-1774" fmla="*/ 1122544 h 1339740"/>
              <a:gd name="connsiteX9-1775" fmla="*/ 94653 w 838176"/>
              <a:gd name="connsiteY9-1776" fmla="*/ 544668 h 1339740"/>
              <a:gd name="connsiteX10-1777" fmla="*/ 9690 w 838176"/>
              <a:gd name="connsiteY10-1778" fmla="*/ 561272 h 1339740"/>
              <a:gd name="connsiteX0-1779" fmla="*/ 9690 w 838100"/>
              <a:gd name="connsiteY0-1780" fmla="*/ 561272 h 1340228"/>
              <a:gd name="connsiteX1-1781" fmla="*/ 82151 w 838100"/>
              <a:gd name="connsiteY1-1782" fmla="*/ 426225 h 1340228"/>
              <a:gd name="connsiteX2-1783" fmla="*/ 132321 w 838100"/>
              <a:gd name="connsiteY2-1784" fmla="*/ 142806 h 1340228"/>
              <a:gd name="connsiteX3-1785" fmla="*/ 368592 w 838100"/>
              <a:gd name="connsiteY3-1786" fmla="*/ 22 h 1340228"/>
              <a:gd name="connsiteX4-1787" fmla="*/ 720416 w 838100"/>
              <a:gd name="connsiteY4-1788" fmla="*/ 151834 h 1340228"/>
              <a:gd name="connsiteX5-1789" fmla="*/ 838083 w 838100"/>
              <a:gd name="connsiteY5-1790" fmla="*/ 944440 h 1340228"/>
              <a:gd name="connsiteX6-1791" fmla="*/ 714454 w 838100"/>
              <a:gd name="connsiteY6-1792" fmla="*/ 1237481 h 1340228"/>
              <a:gd name="connsiteX7-1793" fmla="*/ 389782 w 838100"/>
              <a:gd name="connsiteY7-1794" fmla="*/ 1336240 h 1340228"/>
              <a:gd name="connsiteX8-1795" fmla="*/ 177610 w 838100"/>
              <a:gd name="connsiteY8-1796" fmla="*/ 1122544 h 1340228"/>
              <a:gd name="connsiteX9-1797" fmla="*/ 94653 w 838100"/>
              <a:gd name="connsiteY9-1798" fmla="*/ 544668 h 1340228"/>
              <a:gd name="connsiteX10-1799" fmla="*/ 9690 w 838100"/>
              <a:gd name="connsiteY10-1800" fmla="*/ 561272 h 1340228"/>
              <a:gd name="connsiteX0-1801" fmla="*/ 9690 w 838100"/>
              <a:gd name="connsiteY0-1802" fmla="*/ 561272 h 1340228"/>
              <a:gd name="connsiteX1-1803" fmla="*/ 82151 w 838100"/>
              <a:gd name="connsiteY1-1804" fmla="*/ 426225 h 1340228"/>
              <a:gd name="connsiteX2-1805" fmla="*/ 132321 w 838100"/>
              <a:gd name="connsiteY2-1806" fmla="*/ 142806 h 1340228"/>
              <a:gd name="connsiteX3-1807" fmla="*/ 368592 w 838100"/>
              <a:gd name="connsiteY3-1808" fmla="*/ 22 h 1340228"/>
              <a:gd name="connsiteX4-1809" fmla="*/ 720416 w 838100"/>
              <a:gd name="connsiteY4-1810" fmla="*/ 151834 h 1340228"/>
              <a:gd name="connsiteX5-1811" fmla="*/ 838083 w 838100"/>
              <a:gd name="connsiteY5-1812" fmla="*/ 944440 h 1340228"/>
              <a:gd name="connsiteX6-1813" fmla="*/ 714454 w 838100"/>
              <a:gd name="connsiteY6-1814" fmla="*/ 1237481 h 1340228"/>
              <a:gd name="connsiteX7-1815" fmla="*/ 389782 w 838100"/>
              <a:gd name="connsiteY7-1816" fmla="*/ 1336240 h 1340228"/>
              <a:gd name="connsiteX8-1817" fmla="*/ 177610 w 838100"/>
              <a:gd name="connsiteY8-1818" fmla="*/ 1122544 h 1340228"/>
              <a:gd name="connsiteX9-1819" fmla="*/ 94653 w 838100"/>
              <a:gd name="connsiteY9-1820" fmla="*/ 544668 h 1340228"/>
              <a:gd name="connsiteX10-1821" fmla="*/ 9690 w 838100"/>
              <a:gd name="connsiteY10-1822" fmla="*/ 561272 h 1340228"/>
              <a:gd name="connsiteX0-1823" fmla="*/ 9690 w 838100"/>
              <a:gd name="connsiteY0-1824" fmla="*/ 561272 h 1340228"/>
              <a:gd name="connsiteX1-1825" fmla="*/ 82151 w 838100"/>
              <a:gd name="connsiteY1-1826" fmla="*/ 426225 h 1340228"/>
              <a:gd name="connsiteX2-1827" fmla="*/ 132321 w 838100"/>
              <a:gd name="connsiteY2-1828" fmla="*/ 142806 h 1340228"/>
              <a:gd name="connsiteX3-1829" fmla="*/ 368592 w 838100"/>
              <a:gd name="connsiteY3-1830" fmla="*/ 22 h 1340228"/>
              <a:gd name="connsiteX4-1831" fmla="*/ 720416 w 838100"/>
              <a:gd name="connsiteY4-1832" fmla="*/ 151834 h 1340228"/>
              <a:gd name="connsiteX5-1833" fmla="*/ 838083 w 838100"/>
              <a:gd name="connsiteY5-1834" fmla="*/ 944440 h 1340228"/>
              <a:gd name="connsiteX6-1835" fmla="*/ 714454 w 838100"/>
              <a:gd name="connsiteY6-1836" fmla="*/ 1237481 h 1340228"/>
              <a:gd name="connsiteX7-1837" fmla="*/ 389782 w 838100"/>
              <a:gd name="connsiteY7-1838" fmla="*/ 1336240 h 1340228"/>
              <a:gd name="connsiteX8-1839" fmla="*/ 177610 w 838100"/>
              <a:gd name="connsiteY8-1840" fmla="*/ 1122544 h 1340228"/>
              <a:gd name="connsiteX9-1841" fmla="*/ 94653 w 838100"/>
              <a:gd name="connsiteY9-1842" fmla="*/ 544668 h 1340228"/>
              <a:gd name="connsiteX10-1843" fmla="*/ 9690 w 838100"/>
              <a:gd name="connsiteY10-1844" fmla="*/ 561272 h 1340228"/>
              <a:gd name="connsiteX0-1845" fmla="*/ 9690 w 838100"/>
              <a:gd name="connsiteY0-1846" fmla="*/ 561272 h 1340387"/>
              <a:gd name="connsiteX1-1847" fmla="*/ 82151 w 838100"/>
              <a:gd name="connsiteY1-1848" fmla="*/ 426225 h 1340387"/>
              <a:gd name="connsiteX2-1849" fmla="*/ 132321 w 838100"/>
              <a:gd name="connsiteY2-1850" fmla="*/ 142806 h 1340387"/>
              <a:gd name="connsiteX3-1851" fmla="*/ 368592 w 838100"/>
              <a:gd name="connsiteY3-1852" fmla="*/ 22 h 1340387"/>
              <a:gd name="connsiteX4-1853" fmla="*/ 720416 w 838100"/>
              <a:gd name="connsiteY4-1854" fmla="*/ 151834 h 1340387"/>
              <a:gd name="connsiteX5-1855" fmla="*/ 838083 w 838100"/>
              <a:gd name="connsiteY5-1856" fmla="*/ 944440 h 1340387"/>
              <a:gd name="connsiteX6-1857" fmla="*/ 714454 w 838100"/>
              <a:gd name="connsiteY6-1858" fmla="*/ 1237481 h 1340387"/>
              <a:gd name="connsiteX7-1859" fmla="*/ 389782 w 838100"/>
              <a:gd name="connsiteY7-1860" fmla="*/ 1336240 h 1340387"/>
              <a:gd name="connsiteX8-1861" fmla="*/ 185174 w 838100"/>
              <a:gd name="connsiteY8-1862" fmla="*/ 1119499 h 1340387"/>
              <a:gd name="connsiteX9-1863" fmla="*/ 94653 w 838100"/>
              <a:gd name="connsiteY9-1864" fmla="*/ 544668 h 1340387"/>
              <a:gd name="connsiteX10-1865" fmla="*/ 9690 w 838100"/>
              <a:gd name="connsiteY10-1866" fmla="*/ 561272 h 1340387"/>
              <a:gd name="connsiteX0-1867" fmla="*/ 9690 w 838100"/>
              <a:gd name="connsiteY0-1868" fmla="*/ 561272 h 1340387"/>
              <a:gd name="connsiteX1-1869" fmla="*/ 82151 w 838100"/>
              <a:gd name="connsiteY1-1870" fmla="*/ 426225 h 1340387"/>
              <a:gd name="connsiteX2-1871" fmla="*/ 132321 w 838100"/>
              <a:gd name="connsiteY2-1872" fmla="*/ 142806 h 1340387"/>
              <a:gd name="connsiteX3-1873" fmla="*/ 368592 w 838100"/>
              <a:gd name="connsiteY3-1874" fmla="*/ 22 h 1340387"/>
              <a:gd name="connsiteX4-1875" fmla="*/ 720416 w 838100"/>
              <a:gd name="connsiteY4-1876" fmla="*/ 151834 h 1340387"/>
              <a:gd name="connsiteX5-1877" fmla="*/ 838083 w 838100"/>
              <a:gd name="connsiteY5-1878" fmla="*/ 944440 h 1340387"/>
              <a:gd name="connsiteX6-1879" fmla="*/ 714454 w 838100"/>
              <a:gd name="connsiteY6-1880" fmla="*/ 1237481 h 1340387"/>
              <a:gd name="connsiteX7-1881" fmla="*/ 389782 w 838100"/>
              <a:gd name="connsiteY7-1882" fmla="*/ 1336240 h 1340387"/>
              <a:gd name="connsiteX8-1883" fmla="*/ 185174 w 838100"/>
              <a:gd name="connsiteY8-1884" fmla="*/ 1119499 h 1340387"/>
              <a:gd name="connsiteX9-1885" fmla="*/ 94653 w 838100"/>
              <a:gd name="connsiteY9-1886" fmla="*/ 544668 h 1340387"/>
              <a:gd name="connsiteX10-1887" fmla="*/ 9690 w 838100"/>
              <a:gd name="connsiteY10-1888" fmla="*/ 561272 h 1340387"/>
              <a:gd name="connsiteX0-1889" fmla="*/ 9690 w 838100"/>
              <a:gd name="connsiteY0-1890" fmla="*/ 561272 h 1340441"/>
              <a:gd name="connsiteX1-1891" fmla="*/ 82151 w 838100"/>
              <a:gd name="connsiteY1-1892" fmla="*/ 426225 h 1340441"/>
              <a:gd name="connsiteX2-1893" fmla="*/ 132321 w 838100"/>
              <a:gd name="connsiteY2-1894" fmla="*/ 142806 h 1340441"/>
              <a:gd name="connsiteX3-1895" fmla="*/ 368592 w 838100"/>
              <a:gd name="connsiteY3-1896" fmla="*/ 22 h 1340441"/>
              <a:gd name="connsiteX4-1897" fmla="*/ 720416 w 838100"/>
              <a:gd name="connsiteY4-1898" fmla="*/ 151834 h 1340441"/>
              <a:gd name="connsiteX5-1899" fmla="*/ 838083 w 838100"/>
              <a:gd name="connsiteY5-1900" fmla="*/ 944440 h 1340441"/>
              <a:gd name="connsiteX6-1901" fmla="*/ 714454 w 838100"/>
              <a:gd name="connsiteY6-1902" fmla="*/ 1237481 h 1340441"/>
              <a:gd name="connsiteX7-1903" fmla="*/ 389782 w 838100"/>
              <a:gd name="connsiteY7-1904" fmla="*/ 1336240 h 1340441"/>
              <a:gd name="connsiteX8-1905" fmla="*/ 191405 w 838100"/>
              <a:gd name="connsiteY8-1906" fmla="*/ 1118478 h 1340441"/>
              <a:gd name="connsiteX9-1907" fmla="*/ 94653 w 838100"/>
              <a:gd name="connsiteY9-1908" fmla="*/ 544668 h 1340441"/>
              <a:gd name="connsiteX10-1909" fmla="*/ 9690 w 838100"/>
              <a:gd name="connsiteY10-1910" fmla="*/ 561272 h 1340441"/>
              <a:gd name="connsiteX0-1911" fmla="*/ 9690 w 838100"/>
              <a:gd name="connsiteY0-1912" fmla="*/ 561272 h 1340441"/>
              <a:gd name="connsiteX1-1913" fmla="*/ 82151 w 838100"/>
              <a:gd name="connsiteY1-1914" fmla="*/ 426225 h 1340441"/>
              <a:gd name="connsiteX2-1915" fmla="*/ 132321 w 838100"/>
              <a:gd name="connsiteY2-1916" fmla="*/ 142806 h 1340441"/>
              <a:gd name="connsiteX3-1917" fmla="*/ 368592 w 838100"/>
              <a:gd name="connsiteY3-1918" fmla="*/ 22 h 1340441"/>
              <a:gd name="connsiteX4-1919" fmla="*/ 720416 w 838100"/>
              <a:gd name="connsiteY4-1920" fmla="*/ 151834 h 1340441"/>
              <a:gd name="connsiteX5-1921" fmla="*/ 838083 w 838100"/>
              <a:gd name="connsiteY5-1922" fmla="*/ 944440 h 1340441"/>
              <a:gd name="connsiteX6-1923" fmla="*/ 714454 w 838100"/>
              <a:gd name="connsiteY6-1924" fmla="*/ 1237481 h 1340441"/>
              <a:gd name="connsiteX7-1925" fmla="*/ 389782 w 838100"/>
              <a:gd name="connsiteY7-1926" fmla="*/ 1336240 h 1340441"/>
              <a:gd name="connsiteX8-1927" fmla="*/ 191405 w 838100"/>
              <a:gd name="connsiteY8-1928" fmla="*/ 1118478 h 1340441"/>
              <a:gd name="connsiteX9-1929" fmla="*/ 99116 w 838100"/>
              <a:gd name="connsiteY9-1930" fmla="*/ 554771 h 1340441"/>
              <a:gd name="connsiteX10-1931" fmla="*/ 9690 w 838100"/>
              <a:gd name="connsiteY10-1932" fmla="*/ 561272 h 1340441"/>
              <a:gd name="connsiteX0-1933" fmla="*/ 9690 w 838100"/>
              <a:gd name="connsiteY0-1934" fmla="*/ 561272 h 1340441"/>
              <a:gd name="connsiteX1-1935" fmla="*/ 82151 w 838100"/>
              <a:gd name="connsiteY1-1936" fmla="*/ 426225 h 1340441"/>
              <a:gd name="connsiteX2-1937" fmla="*/ 132321 w 838100"/>
              <a:gd name="connsiteY2-1938" fmla="*/ 142806 h 1340441"/>
              <a:gd name="connsiteX3-1939" fmla="*/ 368592 w 838100"/>
              <a:gd name="connsiteY3-1940" fmla="*/ 22 h 1340441"/>
              <a:gd name="connsiteX4-1941" fmla="*/ 720416 w 838100"/>
              <a:gd name="connsiteY4-1942" fmla="*/ 151834 h 1340441"/>
              <a:gd name="connsiteX5-1943" fmla="*/ 838083 w 838100"/>
              <a:gd name="connsiteY5-1944" fmla="*/ 944440 h 1340441"/>
              <a:gd name="connsiteX6-1945" fmla="*/ 714454 w 838100"/>
              <a:gd name="connsiteY6-1946" fmla="*/ 1237481 h 1340441"/>
              <a:gd name="connsiteX7-1947" fmla="*/ 389782 w 838100"/>
              <a:gd name="connsiteY7-1948" fmla="*/ 1336240 h 1340441"/>
              <a:gd name="connsiteX8-1949" fmla="*/ 191405 w 838100"/>
              <a:gd name="connsiteY8-1950" fmla="*/ 1118478 h 1340441"/>
              <a:gd name="connsiteX9-1951" fmla="*/ 99116 w 838100"/>
              <a:gd name="connsiteY9-1952" fmla="*/ 554771 h 1340441"/>
              <a:gd name="connsiteX10-1953" fmla="*/ 9690 w 838100"/>
              <a:gd name="connsiteY10-1954" fmla="*/ 561272 h 1340441"/>
              <a:gd name="connsiteX0-1955" fmla="*/ 9264 w 837674"/>
              <a:gd name="connsiteY0-1956" fmla="*/ 561273 h 1340442"/>
              <a:gd name="connsiteX1-1957" fmla="*/ 85739 w 837674"/>
              <a:gd name="connsiteY1-1958" fmla="*/ 432792 h 1340442"/>
              <a:gd name="connsiteX2-1959" fmla="*/ 131895 w 837674"/>
              <a:gd name="connsiteY2-1960" fmla="*/ 142807 h 1340442"/>
              <a:gd name="connsiteX3-1961" fmla="*/ 368166 w 837674"/>
              <a:gd name="connsiteY3-1962" fmla="*/ 23 h 1340442"/>
              <a:gd name="connsiteX4-1963" fmla="*/ 719990 w 837674"/>
              <a:gd name="connsiteY4-1964" fmla="*/ 151835 h 1340442"/>
              <a:gd name="connsiteX5-1965" fmla="*/ 837657 w 837674"/>
              <a:gd name="connsiteY5-1966" fmla="*/ 944441 h 1340442"/>
              <a:gd name="connsiteX6-1967" fmla="*/ 714028 w 837674"/>
              <a:gd name="connsiteY6-1968" fmla="*/ 1237482 h 1340442"/>
              <a:gd name="connsiteX7-1969" fmla="*/ 389356 w 837674"/>
              <a:gd name="connsiteY7-1970" fmla="*/ 1336241 h 1340442"/>
              <a:gd name="connsiteX8-1971" fmla="*/ 190979 w 837674"/>
              <a:gd name="connsiteY8-1972" fmla="*/ 1118479 h 1340442"/>
              <a:gd name="connsiteX9-1973" fmla="*/ 98690 w 837674"/>
              <a:gd name="connsiteY9-1974" fmla="*/ 554772 h 1340442"/>
              <a:gd name="connsiteX10-1975" fmla="*/ 9264 w 837674"/>
              <a:gd name="connsiteY10-1976" fmla="*/ 561273 h 1340442"/>
              <a:gd name="connsiteX0-1977" fmla="*/ 9264 w 837674"/>
              <a:gd name="connsiteY0-1978" fmla="*/ 561036 h 1340205"/>
              <a:gd name="connsiteX1-1979" fmla="*/ 85739 w 837674"/>
              <a:gd name="connsiteY1-1980" fmla="*/ 432555 h 1340205"/>
              <a:gd name="connsiteX2-1981" fmla="*/ 131895 w 837674"/>
              <a:gd name="connsiteY2-1982" fmla="*/ 142570 h 1340205"/>
              <a:gd name="connsiteX3-1983" fmla="*/ 377737 w 837674"/>
              <a:gd name="connsiteY3-1984" fmla="*/ 24 h 1340205"/>
              <a:gd name="connsiteX4-1985" fmla="*/ 719990 w 837674"/>
              <a:gd name="connsiteY4-1986" fmla="*/ 151598 h 1340205"/>
              <a:gd name="connsiteX5-1987" fmla="*/ 837657 w 837674"/>
              <a:gd name="connsiteY5-1988" fmla="*/ 944204 h 1340205"/>
              <a:gd name="connsiteX6-1989" fmla="*/ 714028 w 837674"/>
              <a:gd name="connsiteY6-1990" fmla="*/ 1237245 h 1340205"/>
              <a:gd name="connsiteX7-1991" fmla="*/ 389356 w 837674"/>
              <a:gd name="connsiteY7-1992" fmla="*/ 1336004 h 1340205"/>
              <a:gd name="connsiteX8-1993" fmla="*/ 190979 w 837674"/>
              <a:gd name="connsiteY8-1994" fmla="*/ 1118242 h 1340205"/>
              <a:gd name="connsiteX9-1995" fmla="*/ 98690 w 837674"/>
              <a:gd name="connsiteY9-1996" fmla="*/ 554535 h 1340205"/>
              <a:gd name="connsiteX10-1997" fmla="*/ 9264 w 837674"/>
              <a:gd name="connsiteY10-1998" fmla="*/ 561036 h 1340205"/>
              <a:gd name="connsiteX0-1999" fmla="*/ 9264 w 837674"/>
              <a:gd name="connsiteY0-2000" fmla="*/ 563179 h 1342348"/>
              <a:gd name="connsiteX1-2001" fmla="*/ 85739 w 837674"/>
              <a:gd name="connsiteY1-2002" fmla="*/ 434698 h 1342348"/>
              <a:gd name="connsiteX2-2003" fmla="*/ 131895 w 837674"/>
              <a:gd name="connsiteY2-2004" fmla="*/ 144713 h 1342348"/>
              <a:gd name="connsiteX3-2005" fmla="*/ 377737 w 837674"/>
              <a:gd name="connsiteY3-2006" fmla="*/ 2167 h 1342348"/>
              <a:gd name="connsiteX4-2007" fmla="*/ 719990 w 837674"/>
              <a:gd name="connsiteY4-2008" fmla="*/ 153741 h 1342348"/>
              <a:gd name="connsiteX5-2009" fmla="*/ 837657 w 837674"/>
              <a:gd name="connsiteY5-2010" fmla="*/ 946347 h 1342348"/>
              <a:gd name="connsiteX6-2011" fmla="*/ 714028 w 837674"/>
              <a:gd name="connsiteY6-2012" fmla="*/ 1239388 h 1342348"/>
              <a:gd name="connsiteX7-2013" fmla="*/ 389356 w 837674"/>
              <a:gd name="connsiteY7-2014" fmla="*/ 1338147 h 1342348"/>
              <a:gd name="connsiteX8-2015" fmla="*/ 190979 w 837674"/>
              <a:gd name="connsiteY8-2016" fmla="*/ 1120385 h 1342348"/>
              <a:gd name="connsiteX9-2017" fmla="*/ 98690 w 837674"/>
              <a:gd name="connsiteY9-2018" fmla="*/ 556678 h 1342348"/>
              <a:gd name="connsiteX10-2019" fmla="*/ 9264 w 837674"/>
              <a:gd name="connsiteY10-2020" fmla="*/ 563179 h 1342348"/>
              <a:gd name="connsiteX0-2021" fmla="*/ 9264 w 837674"/>
              <a:gd name="connsiteY0-2022" fmla="*/ 561106 h 1340275"/>
              <a:gd name="connsiteX1-2023" fmla="*/ 85739 w 837674"/>
              <a:gd name="connsiteY1-2024" fmla="*/ 432625 h 1340275"/>
              <a:gd name="connsiteX2-2025" fmla="*/ 138784 w 837674"/>
              <a:gd name="connsiteY2-2026" fmla="*/ 134289 h 1340275"/>
              <a:gd name="connsiteX3-2027" fmla="*/ 377737 w 837674"/>
              <a:gd name="connsiteY3-2028" fmla="*/ 94 h 1340275"/>
              <a:gd name="connsiteX4-2029" fmla="*/ 719990 w 837674"/>
              <a:gd name="connsiteY4-2030" fmla="*/ 151668 h 1340275"/>
              <a:gd name="connsiteX5-2031" fmla="*/ 837657 w 837674"/>
              <a:gd name="connsiteY5-2032" fmla="*/ 944274 h 1340275"/>
              <a:gd name="connsiteX6-2033" fmla="*/ 714028 w 837674"/>
              <a:gd name="connsiteY6-2034" fmla="*/ 1237315 h 1340275"/>
              <a:gd name="connsiteX7-2035" fmla="*/ 389356 w 837674"/>
              <a:gd name="connsiteY7-2036" fmla="*/ 1336074 h 1340275"/>
              <a:gd name="connsiteX8-2037" fmla="*/ 190979 w 837674"/>
              <a:gd name="connsiteY8-2038" fmla="*/ 1118312 h 1340275"/>
              <a:gd name="connsiteX9-2039" fmla="*/ 98690 w 837674"/>
              <a:gd name="connsiteY9-2040" fmla="*/ 554605 h 1340275"/>
              <a:gd name="connsiteX10-2041" fmla="*/ 9264 w 837674"/>
              <a:gd name="connsiteY10-2042" fmla="*/ 561106 h 1340275"/>
              <a:gd name="connsiteX0-2043" fmla="*/ 9264 w 837674"/>
              <a:gd name="connsiteY0-2044" fmla="*/ 561059 h 1340228"/>
              <a:gd name="connsiteX1-2045" fmla="*/ 85739 w 837674"/>
              <a:gd name="connsiteY1-2046" fmla="*/ 432578 h 1340228"/>
              <a:gd name="connsiteX2-2047" fmla="*/ 142573 w 837674"/>
              <a:gd name="connsiteY2-2048" fmla="*/ 139038 h 1340228"/>
              <a:gd name="connsiteX3-2049" fmla="*/ 377737 w 837674"/>
              <a:gd name="connsiteY3-2050" fmla="*/ 47 h 1340228"/>
              <a:gd name="connsiteX4-2051" fmla="*/ 719990 w 837674"/>
              <a:gd name="connsiteY4-2052" fmla="*/ 151621 h 1340228"/>
              <a:gd name="connsiteX5-2053" fmla="*/ 837657 w 837674"/>
              <a:gd name="connsiteY5-2054" fmla="*/ 944227 h 1340228"/>
              <a:gd name="connsiteX6-2055" fmla="*/ 714028 w 837674"/>
              <a:gd name="connsiteY6-2056" fmla="*/ 1237268 h 1340228"/>
              <a:gd name="connsiteX7-2057" fmla="*/ 389356 w 837674"/>
              <a:gd name="connsiteY7-2058" fmla="*/ 1336027 h 1340228"/>
              <a:gd name="connsiteX8-2059" fmla="*/ 190979 w 837674"/>
              <a:gd name="connsiteY8-2060" fmla="*/ 1118265 h 1340228"/>
              <a:gd name="connsiteX9-2061" fmla="*/ 98690 w 837674"/>
              <a:gd name="connsiteY9-2062" fmla="*/ 554558 h 1340228"/>
              <a:gd name="connsiteX10-2063" fmla="*/ 9264 w 837674"/>
              <a:gd name="connsiteY10-2064" fmla="*/ 561059 h 13402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837674" h="1340228">
                <a:moveTo>
                  <a:pt x="9264" y="561059"/>
                </a:moveTo>
                <a:cubicBezTo>
                  <a:pt x="-23312" y="593730"/>
                  <a:pt x="36711" y="472787"/>
                  <a:pt x="85739" y="432578"/>
                </a:cubicBezTo>
                <a:cubicBezTo>
                  <a:pt x="80658" y="362847"/>
                  <a:pt x="93907" y="211126"/>
                  <a:pt x="142573" y="139038"/>
                </a:cubicBezTo>
                <a:cubicBezTo>
                  <a:pt x="191239" y="66950"/>
                  <a:pt x="281501" y="-2050"/>
                  <a:pt x="377737" y="47"/>
                </a:cubicBezTo>
                <a:cubicBezTo>
                  <a:pt x="473973" y="2144"/>
                  <a:pt x="643337" y="-5742"/>
                  <a:pt x="719990" y="151621"/>
                </a:cubicBezTo>
                <a:cubicBezTo>
                  <a:pt x="796643" y="308984"/>
                  <a:pt x="838651" y="763286"/>
                  <a:pt x="837657" y="944227"/>
                </a:cubicBezTo>
                <a:cubicBezTo>
                  <a:pt x="836663" y="1125168"/>
                  <a:pt x="788745" y="1171968"/>
                  <a:pt x="714028" y="1237268"/>
                </a:cubicBezTo>
                <a:cubicBezTo>
                  <a:pt x="639311" y="1302568"/>
                  <a:pt x="476531" y="1355861"/>
                  <a:pt x="389356" y="1336027"/>
                </a:cubicBezTo>
                <a:cubicBezTo>
                  <a:pt x="302181" y="1316193"/>
                  <a:pt x="230371" y="1224871"/>
                  <a:pt x="190979" y="1118265"/>
                </a:cubicBezTo>
                <a:cubicBezTo>
                  <a:pt x="91511" y="819657"/>
                  <a:pt x="131486" y="610119"/>
                  <a:pt x="98690" y="554558"/>
                </a:cubicBezTo>
                <a:cubicBezTo>
                  <a:pt x="61556" y="528899"/>
                  <a:pt x="20789" y="549629"/>
                  <a:pt x="9264" y="561059"/>
                </a:cubicBezTo>
                <a:close/>
              </a:path>
            </a:pathLst>
          </a:custGeom>
          <a:noFill/>
          <a:ln w="19050" cap="flat">
            <a:solidFill>
              <a:schemeClr val="tx1"/>
            </a:solidFill>
            <a:prstDash val="solid"/>
            <a:miter/>
          </a:ln>
        </p:spPr>
        <p:txBody>
          <a:bodyPr rtlCol="0" anchor="ctr"/>
          <a:lstStyle/>
          <a:p>
            <a:endParaRPr lang="en-US">
              <a:ln>
                <a:solidFill>
                  <a:srgbClr val="000000"/>
                </a:solidFill>
              </a:ln>
              <a:solidFill>
                <a:srgbClr val="000000"/>
              </a:solidFill>
            </a:endParaRPr>
          </a:p>
        </p:txBody>
      </p:sp>
      <p:cxnSp>
        <p:nvCxnSpPr>
          <p:cNvPr id="7" name="Straight Connector 6"/>
          <p:cNvCxnSpPr/>
          <p:nvPr/>
        </p:nvCxnSpPr>
        <p:spPr>
          <a:xfrm>
            <a:off x="814356" y="3492635"/>
            <a:ext cx="2766789" cy="0"/>
          </a:xfrm>
          <a:prstGeom prst="line">
            <a:avLst/>
          </a:prstGeom>
          <a:ln w="19050">
            <a:solidFill>
              <a:schemeClr val="bg2">
                <a:lumMod val="25000"/>
              </a:schemeClr>
            </a:solidFill>
            <a:prstDash val="sysDot"/>
          </a:ln>
        </p:spPr>
        <p:style>
          <a:lnRef idx="1">
            <a:schemeClr val="dk1"/>
          </a:lnRef>
          <a:fillRef idx="0">
            <a:schemeClr val="dk1"/>
          </a:fillRef>
          <a:effectRef idx="0">
            <a:schemeClr val="dk1"/>
          </a:effectRef>
          <a:fontRef idx="minor">
            <a:schemeClr val="tx1"/>
          </a:fontRef>
        </p:style>
      </p:cxnSp>
      <p:sp>
        <p:nvSpPr>
          <p:cNvPr id="12" name="Subtitle 2">
            <a:extLst>
              <a:ext uri="{FF2B5EF4-FFF2-40B4-BE49-F238E27FC236}">
                <a16:creationId xmlns:a16="http://schemas.microsoft.com/office/drawing/2014/main" id="{E5C709F7-D643-E433-D061-E509A5D47C8C}"/>
              </a:ext>
            </a:extLst>
          </p:cNvPr>
          <p:cNvSpPr txBox="1">
            <a:spLocks/>
          </p:cNvSpPr>
          <p:nvPr/>
        </p:nvSpPr>
        <p:spPr>
          <a:xfrm>
            <a:off x="535673" y="3749361"/>
            <a:ext cx="3252675" cy="2091145"/>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SzPct val="70000"/>
              <a:buFont typeface="Arial" panose="020B0704020202020204" pitchFamily="34" charset="0"/>
              <a:buNone/>
              <a:defRPr sz="2000" b="1" kern="1200" spc="50" baseline="0">
                <a:solidFill>
                  <a:schemeClr val="tx1"/>
                </a:solidFill>
                <a:latin typeface="+mn-lt"/>
                <a:ea typeface="+mn-ea"/>
                <a:cs typeface="+mn-cs"/>
              </a:defRPr>
            </a:lvl2pPr>
            <a:lvl3pPr marL="914400" indent="0" algn="ctr" defTabSz="914400" rtl="0" eaLnBrk="1" latinLnBrk="0" hangingPunct="1">
              <a:lnSpc>
                <a:spcPct val="100000"/>
              </a:lnSpc>
              <a:spcBef>
                <a:spcPts val="500"/>
              </a:spcBef>
              <a:buSzPct val="73000"/>
              <a:buFontTx/>
              <a:buNone/>
              <a:defRPr sz="1800" b="1" kern="1200" spc="50" baseline="0">
                <a:solidFill>
                  <a:schemeClr val="tx1"/>
                </a:solidFill>
                <a:latin typeface="+mn-lt"/>
                <a:ea typeface="+mn-ea"/>
                <a:cs typeface="+mn-cs"/>
              </a:defRPr>
            </a:lvl3pPr>
            <a:lvl4pPr marL="1371600" indent="0" algn="ctr" defTabSz="914400" rtl="0" eaLnBrk="1" latinLnBrk="0" hangingPunct="1">
              <a:lnSpc>
                <a:spcPct val="100000"/>
              </a:lnSpc>
              <a:spcBef>
                <a:spcPts val="500"/>
              </a:spcBef>
              <a:buSzPct val="73000"/>
              <a:buFont typeface="Arial" panose="020B0704020202020204" pitchFamily="34" charset="0"/>
              <a:buNone/>
              <a:defRPr sz="1600" b="1" kern="1200" spc="50" baseline="0">
                <a:solidFill>
                  <a:schemeClr val="tx1"/>
                </a:solidFill>
                <a:latin typeface="+mn-lt"/>
                <a:ea typeface="+mn-ea"/>
                <a:cs typeface="+mn-cs"/>
              </a:defRPr>
            </a:lvl4pPr>
            <a:lvl5pPr marL="1828800" indent="0" algn="ctr" defTabSz="914400" rtl="0" eaLnBrk="1" latinLnBrk="0" hangingPunct="1">
              <a:lnSpc>
                <a:spcPct val="100000"/>
              </a:lnSpc>
              <a:spcBef>
                <a:spcPts val="500"/>
              </a:spcBef>
              <a:buSzPct val="73000"/>
              <a:buFontTx/>
              <a:buNone/>
              <a:defRPr sz="1600" b="1" kern="1200" spc="5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9pPr>
          </a:lstStyle>
          <a:p>
            <a:pPr algn="ctr"/>
            <a:r>
              <a:rPr lang="en-US" u="sng" dirty="0">
                <a:solidFill>
                  <a:schemeClr val="bg2">
                    <a:lumMod val="25000"/>
                  </a:schemeClr>
                </a:solidFill>
                <a:latin typeface="The Hand Black" panose="03070502030502020204" pitchFamily="66" charset="0"/>
              </a:rPr>
              <a:t>STAT 628 – Group #9</a:t>
            </a:r>
          </a:p>
          <a:p>
            <a:pPr algn="ctr"/>
            <a:r>
              <a:rPr lang="en-US" dirty="0">
                <a:solidFill>
                  <a:schemeClr val="bg2">
                    <a:lumMod val="25000"/>
                  </a:schemeClr>
                </a:solidFill>
                <a:latin typeface="The Hand Black" panose="03070502030502020204" pitchFamily="66" charset="0"/>
              </a:rPr>
              <a:t>Niharika Chunduru</a:t>
            </a:r>
          </a:p>
          <a:p>
            <a:pPr algn="ctr"/>
            <a:r>
              <a:rPr lang="en-US" dirty="0">
                <a:solidFill>
                  <a:schemeClr val="bg2">
                    <a:lumMod val="25000"/>
                  </a:schemeClr>
                </a:solidFill>
                <a:latin typeface="The Hand Black" panose="03070502030502020204" pitchFamily="66" charset="0"/>
              </a:rPr>
              <a:t>Siyan Wang</a:t>
            </a:r>
          </a:p>
          <a:p>
            <a:pPr algn="ctr"/>
            <a:r>
              <a:rPr lang="en-US" dirty="0">
                <a:solidFill>
                  <a:schemeClr val="bg2">
                    <a:lumMod val="25000"/>
                  </a:schemeClr>
                </a:solidFill>
                <a:latin typeface="The Hand Black" panose="03070502030502020204" pitchFamily="66" charset="0"/>
              </a:rPr>
              <a:t>Yiyuan Li</a:t>
            </a:r>
          </a:p>
          <a:p>
            <a:pPr algn="ctr"/>
            <a:endParaRPr lang="en-US" dirty="0">
              <a:solidFill>
                <a:schemeClr val="bg2">
                  <a:lumMod val="25000"/>
                </a:schemeClr>
              </a:solidFill>
              <a:latin typeface="The Hand Black" panose="03070502030502020204" pitchFamily="66" charset="0"/>
            </a:endParaRPr>
          </a:p>
        </p:txBody>
      </p:sp>
      <p:sp>
        <p:nvSpPr>
          <p:cNvPr id="15" name="TextBox 14">
            <a:extLst>
              <a:ext uri="{FF2B5EF4-FFF2-40B4-BE49-F238E27FC236}">
                <a16:creationId xmlns:a16="http://schemas.microsoft.com/office/drawing/2014/main" id="{079629D1-7035-60B7-7CB7-24CA57A09B88}"/>
              </a:ext>
            </a:extLst>
          </p:cNvPr>
          <p:cNvSpPr txBox="1"/>
          <p:nvPr/>
        </p:nvSpPr>
        <p:spPr>
          <a:xfrm>
            <a:off x="-3048" y="6488668"/>
            <a:ext cx="4373890" cy="369332"/>
          </a:xfrm>
          <a:prstGeom prst="rect">
            <a:avLst/>
          </a:prstGeom>
          <a:noFill/>
        </p:spPr>
        <p:txBody>
          <a:bodyPr wrap="none" rtlCol="0">
            <a:spAutoFit/>
          </a:bodyPr>
          <a:lstStyle/>
          <a:p>
            <a:r>
              <a:rPr lang="en-US" b="1" dirty="0">
                <a:latin typeface="The Hand Extrablack" panose="03070502030502020204" pitchFamily="66" charset="0"/>
              </a:rPr>
              <a:t>App Link: </a:t>
            </a:r>
            <a:r>
              <a:rPr lang="en-US" b="1" dirty="0">
                <a:latin typeface="The Hand Extrablack" panose="03070502030502020204" pitchFamily="66" charset="0"/>
                <a:hlinkClick r:id="rId4"/>
              </a:rPr>
              <a:t>https://niharika-chunduru.shinyapps.io/Yelp-Bakeries-Analysis/</a:t>
            </a:r>
            <a:endParaRPr lang="en-US" b="1" dirty="0">
              <a:latin typeface="The Hand Extrablack" panose="03070502030502020204" pitchFamily="6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2C278-0791-20AB-432B-3C62756286A5}"/>
              </a:ext>
            </a:extLst>
          </p:cNvPr>
          <p:cNvSpPr>
            <a:spLocks noGrp="1"/>
          </p:cNvSpPr>
          <p:nvPr>
            <p:ph type="title"/>
          </p:nvPr>
        </p:nvSpPr>
        <p:spPr>
          <a:xfrm>
            <a:off x="722569" y="1594885"/>
            <a:ext cx="3556795" cy="3824702"/>
          </a:xfrm>
        </p:spPr>
        <p:txBody>
          <a:bodyPr>
            <a:normAutofit/>
          </a:bodyPr>
          <a:lstStyle/>
          <a:p>
            <a:pPr algn="ctr"/>
            <a:r>
              <a:rPr lang="en-US" sz="6000" dirty="0">
                <a:solidFill>
                  <a:schemeClr val="bg2">
                    <a:lumMod val="25000"/>
                  </a:schemeClr>
                </a:solidFill>
                <a:latin typeface="The Serif Hand Extrablack" panose="03070502030502020204" pitchFamily="66" charset="0"/>
              </a:rPr>
              <a:t>The problem we wish to address</a:t>
            </a:r>
          </a:p>
        </p:txBody>
      </p:sp>
      <p:graphicFrame>
        <p:nvGraphicFramePr>
          <p:cNvPr id="5" name="Content Placeholder 2">
            <a:extLst>
              <a:ext uri="{FF2B5EF4-FFF2-40B4-BE49-F238E27FC236}">
                <a16:creationId xmlns:a16="http://schemas.microsoft.com/office/drawing/2014/main" id="{FBF91488-4603-8EC2-C617-6C9CC6A90A89}"/>
              </a:ext>
            </a:extLst>
          </p:cNvPr>
          <p:cNvGraphicFramePr>
            <a:graphicFrameLocks noGrp="1"/>
          </p:cNvGraphicFramePr>
          <p:nvPr>
            <p:ph idx="1"/>
            <p:extLst>
              <p:ext uri="{D42A27DB-BD31-4B8C-83A1-F6EECF244321}">
                <p14:modId xmlns:p14="http://schemas.microsoft.com/office/powerpoint/2010/main" val="3193793159"/>
              </p:ext>
            </p:extLst>
          </p:nvPr>
        </p:nvGraphicFramePr>
        <p:xfrm>
          <a:off x="5462177" y="866273"/>
          <a:ext cx="5943760" cy="5192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AE87132-7ED8-D21D-C5A2-36779730F66E}"/>
              </a:ext>
            </a:extLst>
          </p:cNvPr>
          <p:cNvSpPr txBox="1"/>
          <p:nvPr/>
        </p:nvSpPr>
        <p:spPr>
          <a:xfrm>
            <a:off x="7818110" y="6488668"/>
            <a:ext cx="4373890" cy="369332"/>
          </a:xfrm>
          <a:prstGeom prst="rect">
            <a:avLst/>
          </a:prstGeom>
          <a:noFill/>
        </p:spPr>
        <p:txBody>
          <a:bodyPr wrap="none" rtlCol="0">
            <a:spAutoFit/>
          </a:bodyPr>
          <a:lstStyle/>
          <a:p>
            <a:r>
              <a:rPr lang="en-US" b="1" dirty="0">
                <a:latin typeface="The Hand Extrablack" panose="03070502030502020204" pitchFamily="66" charset="0"/>
              </a:rPr>
              <a:t>App Link: </a:t>
            </a:r>
            <a:r>
              <a:rPr lang="en-US" b="1" dirty="0">
                <a:latin typeface="The Hand Extrablack" panose="03070502030502020204" pitchFamily="66" charset="0"/>
                <a:hlinkClick r:id="rId7"/>
              </a:rPr>
              <a:t>https://niharika-chunduru.shinyapps.io/Yelp-Bakeries-Analysis/</a:t>
            </a:r>
            <a:endParaRPr lang="en-US" b="1" dirty="0">
              <a:latin typeface="The Hand Extrablack" panose="03070502030502020204" pitchFamily="66" charset="0"/>
            </a:endParaRPr>
          </a:p>
        </p:txBody>
      </p:sp>
    </p:spTree>
    <p:extLst>
      <p:ext uri="{BB962C8B-B14F-4D97-AF65-F5344CB8AC3E}">
        <p14:creationId xmlns:p14="http://schemas.microsoft.com/office/powerpoint/2010/main" val="1529539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6150" y="648219"/>
            <a:ext cx="10407650" cy="979805"/>
          </a:xfrm>
        </p:spPr>
        <p:txBody>
          <a:bodyPr/>
          <a:lstStyle/>
          <a:p>
            <a:r>
              <a:rPr lang="en-US" altLang="zh-CN" sz="5400" dirty="0">
                <a:solidFill>
                  <a:schemeClr val="bg2">
                    <a:lumMod val="25000"/>
                  </a:schemeClr>
                </a:solidFill>
                <a:latin typeface="The Serif Hand Extrablack" panose="03070502030502020204" pitchFamily="66" charset="0"/>
                <a:ea typeface="汉仪仿宋KW" panose="00020600040101010101" charset="-122"/>
              </a:rPr>
              <a:t>DATA HANDLING</a:t>
            </a:r>
          </a:p>
        </p:txBody>
      </p:sp>
      <p:sp>
        <p:nvSpPr>
          <p:cNvPr id="3" name="内容占位符 2"/>
          <p:cNvSpPr>
            <a:spLocks noGrp="1"/>
          </p:cNvSpPr>
          <p:nvPr>
            <p:ph sz="half" idx="1"/>
          </p:nvPr>
        </p:nvSpPr>
        <p:spPr>
          <a:xfrm>
            <a:off x="946150" y="1690370"/>
            <a:ext cx="10480675" cy="4583108"/>
          </a:xfrm>
        </p:spPr>
        <p:txBody>
          <a:bodyPr>
            <a:normAutofit fontScale="25000" lnSpcReduction="20000"/>
          </a:bodyPr>
          <a:lstStyle/>
          <a:p>
            <a:pPr>
              <a:buFont typeface="Arial" panose="020B0704020202020204" pitchFamily="34" charset="0"/>
            </a:pPr>
            <a:r>
              <a:rPr lang="en-US" altLang="zh-CN" sz="9800" u="sng" dirty="0">
                <a:latin typeface="The Hand Black" panose="03070502030502020204" pitchFamily="66" charset="0"/>
                <a:ea typeface="汉仪仿宋KW" panose="00020600040101010101" charset="-122"/>
              </a:rPr>
              <a:t>DATA SOURCES:</a:t>
            </a:r>
            <a:r>
              <a:rPr lang="en-US" altLang="zh-CN" sz="9800" dirty="0">
                <a:latin typeface="The Hand Black" panose="03070502030502020204" pitchFamily="66" charset="0"/>
                <a:ea typeface="汉仪仿宋KW" panose="00020600040101010101" charset="-122"/>
              </a:rPr>
              <a:t> </a:t>
            </a:r>
          </a:p>
          <a:p>
            <a:pPr>
              <a:buFont typeface="Arial" panose="020B0704020202020204" pitchFamily="34" charset="0"/>
            </a:pPr>
            <a:r>
              <a:rPr lang="en-US" altLang="zh-CN" sz="9800" dirty="0">
                <a:latin typeface="The Hand Black" panose="03070502030502020204" pitchFamily="66" charset="0"/>
                <a:ea typeface="汉仪仿宋KW" panose="00020600040101010101" charset="-122"/>
              </a:rPr>
              <a:t>Business &amp; Reviews Data from Yelp, and Average Income Data from US Census Bureau.</a:t>
            </a:r>
            <a:endParaRPr lang="en-US" altLang="zh-CN" sz="7000" dirty="0">
              <a:latin typeface="The Hand Black" panose="03070502030502020204" pitchFamily="66" charset="0"/>
              <a:ea typeface="汉仪仿宋KW" panose="00020600040101010101" charset="-122"/>
              <a:sym typeface="+mn-ea"/>
            </a:endParaRPr>
          </a:p>
          <a:p>
            <a:pPr>
              <a:lnSpc>
                <a:spcPct val="170000"/>
              </a:lnSpc>
              <a:buFont typeface="Arial" panose="020B0704020202020204" pitchFamily="34" charset="0"/>
            </a:pPr>
            <a:r>
              <a:rPr lang="en-US" altLang="zh-CN" sz="10000" u="sng" dirty="0">
                <a:latin typeface="The Hand Black" panose="03070502030502020204" pitchFamily="66" charset="0"/>
                <a:ea typeface="汉仪仿宋KW" panose="00020600040101010101" charset="-122"/>
              </a:rPr>
              <a:t>DATA PRE-PROCESSING:</a:t>
            </a:r>
            <a:endParaRPr lang="en-US" altLang="zh-CN" sz="10000" u="sng" dirty="0">
              <a:latin typeface="The Hand Black" panose="03070502030502020204" pitchFamily="66" charset="0"/>
              <a:ea typeface="汉仪仿宋KW" panose="00020600040101010101" charset="-122"/>
              <a:sym typeface="+mn-ea"/>
            </a:endParaRPr>
          </a:p>
          <a:p>
            <a:pPr>
              <a:lnSpc>
                <a:spcPct val="120000"/>
              </a:lnSpc>
              <a:spcBef>
                <a:spcPts val="600"/>
              </a:spcBef>
              <a:buFont typeface="Arial" panose="020B0704020202020204" pitchFamily="34" charset="0"/>
            </a:pPr>
            <a:r>
              <a:rPr lang="en-US" altLang="zh-CN" sz="9800" dirty="0">
                <a:latin typeface="The Hand Black" panose="03070502030502020204" pitchFamily="66" charset="0"/>
                <a:ea typeface="汉仪仿宋KW" panose="00020600040101010101" charset="-122"/>
                <a:sym typeface="+mn-ea"/>
              </a:rPr>
              <a:t>1. Word-cloud and Aspect-Based Sentiment analysis:</a:t>
            </a:r>
          </a:p>
          <a:p>
            <a:pPr marL="731520" indent="-457200" algn="just">
              <a:spcBef>
                <a:spcPts val="600"/>
              </a:spcBef>
              <a:buFont typeface="Arial" panose="020B0704020202020204" pitchFamily="34" charset="0"/>
              <a:buChar char="•"/>
            </a:pPr>
            <a:r>
              <a:rPr lang="en-US" altLang="zh-CN" sz="9800" dirty="0">
                <a:latin typeface="The Hand Black" panose="03070502030502020204" pitchFamily="66" charset="0"/>
                <a:ea typeface="汉仪仿宋KW" panose="00020600040101010101" charset="-122"/>
              </a:rPr>
              <a:t>Separated the reviews to closed and open bakeries reviews</a:t>
            </a:r>
          </a:p>
          <a:p>
            <a:pPr marL="731520" indent="-457200" algn="just">
              <a:spcBef>
                <a:spcPts val="600"/>
              </a:spcBef>
              <a:buFont typeface="Arial" panose="020B0704020202020204" pitchFamily="34" charset="0"/>
              <a:buChar char="•"/>
            </a:pPr>
            <a:r>
              <a:rPr lang="en-US" altLang="zh-CN" sz="9800" dirty="0">
                <a:latin typeface="The Hand Black" panose="03070502030502020204" pitchFamily="66" charset="0"/>
                <a:ea typeface="汉仪仿宋KW" panose="00020600040101010101" charset="-122"/>
              </a:rPr>
              <a:t>Classified reviews as positive reviews (&gt;=3.5 stars) and negative reviews (&lt;3.5 stars). </a:t>
            </a:r>
          </a:p>
          <a:p>
            <a:pPr marL="731520" indent="-457200" algn="just">
              <a:spcBef>
                <a:spcPts val="600"/>
              </a:spcBef>
              <a:buFont typeface="Arial" panose="020B0704020202020204" pitchFamily="34" charset="0"/>
              <a:buChar char="•"/>
            </a:pPr>
            <a:r>
              <a:rPr lang="en-US" altLang="zh-CN" sz="9800" dirty="0">
                <a:latin typeface="The Hand Black" panose="03070502030502020204" pitchFamily="66" charset="0"/>
                <a:ea typeface="汉仪仿宋KW" panose="00020600040101010101" charset="-122"/>
              </a:rPr>
              <a:t>Tokenized word reviews and identified top 5 Aspect dimensions: Food, Drinks, Service, Ambiance, and </a:t>
            </a:r>
            <a:r>
              <a:rPr lang="en-US" altLang="zh-CN" sz="9600" dirty="0">
                <a:latin typeface="The Hand Black" panose="03070502030502020204" pitchFamily="66" charset="0"/>
                <a:ea typeface="汉仪仿宋KW" panose="00020600040101010101" charset="-122"/>
              </a:rPr>
              <a:t>Price</a:t>
            </a:r>
            <a:endParaRPr lang="en-US" altLang="zh-CN" sz="4000" dirty="0">
              <a:latin typeface="The Hand Black" panose="03070502030502020204" pitchFamily="66" charset="0"/>
              <a:ea typeface="汉仪仿宋KW" panose="00020600040101010101" charset="-122"/>
              <a:sym typeface="+mn-ea"/>
            </a:endParaRPr>
          </a:p>
          <a:p>
            <a:pPr>
              <a:lnSpc>
                <a:spcPct val="120000"/>
              </a:lnSpc>
              <a:buFont typeface="Arial" panose="020B0704020202020204" pitchFamily="34" charset="0"/>
            </a:pPr>
            <a:r>
              <a:rPr lang="en-US" altLang="zh-CN" sz="9800" dirty="0">
                <a:latin typeface="The Hand Black" panose="03070502030502020204" pitchFamily="66" charset="0"/>
                <a:ea typeface="汉仪仿宋KW" panose="00020600040101010101" charset="-122"/>
                <a:sym typeface="+mn-ea"/>
              </a:rPr>
              <a:t>2. Zip-Code Analysis:</a:t>
            </a:r>
          </a:p>
          <a:p>
            <a:pPr marL="731520" indent="-457200" algn="just">
              <a:spcBef>
                <a:spcPts val="600"/>
              </a:spcBef>
              <a:buFont typeface="Arial" panose="020B0704020202020204" pitchFamily="34" charset="0"/>
              <a:buChar char="•"/>
            </a:pPr>
            <a:r>
              <a:rPr lang="en-US" altLang="zh-CN" sz="9800" dirty="0">
                <a:latin typeface="The Hand Black" panose="03070502030502020204" pitchFamily="66" charset="0"/>
                <a:ea typeface="汉仪仿宋KW" panose="00020600040101010101" charset="-122"/>
              </a:rPr>
              <a:t>Calculated the duration of operation of a bakery from the last posted review</a:t>
            </a:r>
          </a:p>
          <a:p>
            <a:pPr marL="731520" indent="-457200" algn="just">
              <a:spcBef>
                <a:spcPts val="600"/>
              </a:spcBef>
              <a:buFont typeface="Arial" panose="020B0704020202020204" pitchFamily="34" charset="0"/>
              <a:buChar char="•"/>
            </a:pPr>
            <a:r>
              <a:rPr lang="en-US" altLang="zh-CN" sz="9800" dirty="0">
                <a:latin typeface="The Hand Black" panose="03070502030502020204" pitchFamily="66" charset="0"/>
                <a:ea typeface="汉仪仿宋KW" panose="00020600040101010101" charset="-122"/>
              </a:rPr>
              <a:t>Extracted and processed income datasets for each zip-code in Santa Barbara from 2011 till 2021</a:t>
            </a:r>
          </a:p>
          <a:p>
            <a:pPr>
              <a:buFont typeface="Arial" panose="020B0704020202020204" pitchFamily="34" charset="0"/>
            </a:pPr>
            <a:endParaRPr lang="en-US" altLang="zh-CN" sz="4000" dirty="0">
              <a:latin typeface="The Hand Black" panose="03070502030502020204" pitchFamily="66" charset="0"/>
              <a:ea typeface="汉仪仿宋KW" panose="00020600040101010101" charset="-122"/>
            </a:endParaRPr>
          </a:p>
          <a:p>
            <a:pPr marL="457200" indent="-457200">
              <a:buFont typeface="Arial" panose="020B0704020202020204" pitchFamily="34" charset="0"/>
              <a:buChar char="•"/>
            </a:pPr>
            <a:endParaRPr lang="en-US" altLang="zh-CN" sz="4000" dirty="0">
              <a:latin typeface="The Hand Black" panose="03070502030502020204" pitchFamily="66" charset="0"/>
              <a:ea typeface="汉仪仿宋KW" panose="00020600040101010101" charset="-122"/>
            </a:endParaRPr>
          </a:p>
          <a:p>
            <a:pPr marL="457200" indent="-457200">
              <a:buFont typeface="Arial" panose="020B0704020202020204" pitchFamily="34" charset="0"/>
              <a:buChar char="•"/>
            </a:pPr>
            <a:endParaRPr lang="en-US" altLang="zh-CN" sz="4000" dirty="0">
              <a:latin typeface="The Hand Black" panose="03070502030502020204" pitchFamily="66" charset="0"/>
              <a:ea typeface="汉仪仿宋KW" panose="00020600040101010101" charset="-122"/>
            </a:endParaRPr>
          </a:p>
          <a:p>
            <a:pPr>
              <a:buFont typeface="Arial" panose="020B0704020202020204" pitchFamily="34" charset="0"/>
            </a:pPr>
            <a:endParaRPr lang="en-US" altLang="zh-CN" sz="4000" dirty="0">
              <a:latin typeface="The Hand Black" panose="03070502030502020204" pitchFamily="66" charset="0"/>
              <a:ea typeface="汉仪仿宋KW" panose="00020600040101010101" charset="-122"/>
            </a:endParaRPr>
          </a:p>
        </p:txBody>
      </p:sp>
      <p:sp>
        <p:nvSpPr>
          <p:cNvPr id="5" name="TextBox 4">
            <a:extLst>
              <a:ext uri="{FF2B5EF4-FFF2-40B4-BE49-F238E27FC236}">
                <a16:creationId xmlns:a16="http://schemas.microsoft.com/office/drawing/2014/main" id="{623F9B09-9306-748F-DE72-D61E2E74776A}"/>
              </a:ext>
            </a:extLst>
          </p:cNvPr>
          <p:cNvSpPr txBox="1"/>
          <p:nvPr/>
        </p:nvSpPr>
        <p:spPr>
          <a:xfrm>
            <a:off x="7818110" y="6488668"/>
            <a:ext cx="4373890" cy="369332"/>
          </a:xfrm>
          <a:prstGeom prst="rect">
            <a:avLst/>
          </a:prstGeom>
          <a:noFill/>
        </p:spPr>
        <p:txBody>
          <a:bodyPr wrap="none" rtlCol="0">
            <a:spAutoFit/>
          </a:bodyPr>
          <a:lstStyle/>
          <a:p>
            <a:r>
              <a:rPr lang="en-US" b="1" dirty="0">
                <a:latin typeface="The Hand Extrablack" panose="03070502030502020204" pitchFamily="66" charset="0"/>
              </a:rPr>
              <a:t>App Link: </a:t>
            </a:r>
            <a:r>
              <a:rPr lang="en-US" b="1" dirty="0">
                <a:latin typeface="The Hand Extrablack" panose="03070502030502020204" pitchFamily="66" charset="0"/>
                <a:hlinkClick r:id="rId3"/>
              </a:rPr>
              <a:t>https://niharika-chunduru.shinyapps.io/Yelp-Bakeries-Analysis/</a:t>
            </a:r>
            <a:endParaRPr lang="en-US" b="1" dirty="0">
              <a:latin typeface="The Hand Extrablack" panose="03070502030502020204" pitchFamily="66"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negative-close"/>
          <p:cNvPicPr>
            <a:picLocks noGrp="1"/>
          </p:cNvPicPr>
          <p:nvPr>
            <p:ph idx="1"/>
          </p:nvPr>
        </p:nvPicPr>
        <p:blipFill>
          <a:blip r:embed="rId3"/>
          <a:srcRect l="23618" t="9610" r="18379" b="11203"/>
          <a:stretch>
            <a:fillRect/>
          </a:stretch>
        </p:blipFill>
        <p:spPr>
          <a:xfrm>
            <a:off x="7888314" y="1701000"/>
            <a:ext cx="3751200" cy="3456000"/>
          </a:xfrm>
          <a:prstGeom prst="rect">
            <a:avLst/>
          </a:prstGeom>
        </p:spPr>
      </p:pic>
      <p:sp>
        <p:nvSpPr>
          <p:cNvPr id="4" name="文本占位符 3"/>
          <p:cNvSpPr>
            <a:spLocks noGrp="1"/>
          </p:cNvSpPr>
          <p:nvPr>
            <p:ph type="body" sz="half" idx="2"/>
          </p:nvPr>
        </p:nvSpPr>
        <p:spPr>
          <a:xfrm>
            <a:off x="764266" y="4558215"/>
            <a:ext cx="3261361" cy="1060450"/>
          </a:xfrm>
        </p:spPr>
        <p:txBody>
          <a:bodyPr>
            <a:normAutofit fontScale="97500"/>
          </a:bodyPr>
          <a:lstStyle/>
          <a:p>
            <a:pPr algn="ctr"/>
            <a:r>
              <a:rPr lang="en-US" altLang="zh-CN" sz="2800" dirty="0">
                <a:latin typeface="The Hand Black" panose="03070502030502020204" pitchFamily="66" charset="0"/>
                <a:ea typeface="汉仪仿宋KW" panose="00020600040101010101" charset="-122"/>
              </a:rPr>
              <a:t>Word analysis based on top four aspects dictionaries.</a:t>
            </a:r>
            <a:endParaRPr lang="en-US" altLang="zh-CN" dirty="0">
              <a:latin typeface="The Hand Black" panose="03070502030502020204" pitchFamily="66" charset="0"/>
            </a:endParaRPr>
          </a:p>
          <a:p>
            <a:pPr algn="ctr"/>
            <a:endParaRPr lang="en-US" altLang="zh-CN" dirty="0">
              <a:latin typeface="The Hand Black" panose="03070502030502020204" pitchFamily="66" charset="0"/>
            </a:endParaRPr>
          </a:p>
          <a:p>
            <a:pPr algn="ctr"/>
            <a:endParaRPr lang="en-US" altLang="zh-CN" dirty="0">
              <a:latin typeface="The Hand Black" panose="03070502030502020204" pitchFamily="66" charset="0"/>
            </a:endParaRPr>
          </a:p>
        </p:txBody>
      </p:sp>
      <p:pic>
        <p:nvPicPr>
          <p:cNvPr id="8" name="图片 7" descr="open-positive"/>
          <p:cNvPicPr/>
          <p:nvPr/>
        </p:nvPicPr>
        <p:blipFill rotWithShape="1">
          <a:blip r:embed="rId4"/>
          <a:srcRect l="21781" t="10297" r="18721" b="11260"/>
          <a:stretch/>
        </p:blipFill>
        <p:spPr>
          <a:xfrm>
            <a:off x="4116490" y="1732173"/>
            <a:ext cx="3813388" cy="3456000"/>
          </a:xfrm>
          <a:prstGeom prst="rect">
            <a:avLst/>
          </a:prstGeom>
        </p:spPr>
      </p:pic>
      <p:sp>
        <p:nvSpPr>
          <p:cNvPr id="9" name="文本框 8"/>
          <p:cNvSpPr txBox="1"/>
          <p:nvPr/>
        </p:nvSpPr>
        <p:spPr>
          <a:xfrm>
            <a:off x="7929879" y="5157000"/>
            <a:ext cx="3709636" cy="461665"/>
          </a:xfrm>
          <a:prstGeom prst="rect">
            <a:avLst/>
          </a:prstGeom>
          <a:noFill/>
        </p:spPr>
        <p:txBody>
          <a:bodyPr wrap="square" rtlCol="0">
            <a:spAutoFit/>
          </a:bodyPr>
          <a:lstStyle>
            <a:defPPr>
              <a:defRPr lang="en-US"/>
            </a:defPPr>
            <a:lvl1pPr algn="ctr">
              <a:defRPr sz="2400" b="1">
                <a:latin typeface="The Hand Black" panose="03070502030502020204" pitchFamily="66" charset="0"/>
                <a:ea typeface="汉仪仿宋KW" panose="00020600040101010101" charset="-122"/>
              </a:defRPr>
            </a:lvl1pPr>
          </a:lstStyle>
          <a:p>
            <a:r>
              <a:rPr lang="en-US" altLang="zh-CN" dirty="0"/>
              <a:t>Positive Reviews from Open Bakeries</a:t>
            </a:r>
          </a:p>
        </p:txBody>
      </p:sp>
      <p:sp>
        <p:nvSpPr>
          <p:cNvPr id="10" name="文本框 9"/>
          <p:cNvSpPr txBox="1"/>
          <p:nvPr/>
        </p:nvSpPr>
        <p:spPr>
          <a:xfrm>
            <a:off x="4116489" y="5157000"/>
            <a:ext cx="3771824" cy="461665"/>
          </a:xfrm>
          <a:prstGeom prst="rect">
            <a:avLst/>
          </a:prstGeom>
          <a:noFill/>
        </p:spPr>
        <p:txBody>
          <a:bodyPr wrap="square" rtlCol="0">
            <a:spAutoFit/>
          </a:bodyPr>
          <a:lstStyle/>
          <a:p>
            <a:pPr algn="ctr"/>
            <a:r>
              <a:rPr lang="en-US" altLang="zh-CN" sz="2400" b="1" dirty="0">
                <a:latin typeface="The Hand Black" panose="03070502030502020204" pitchFamily="66" charset="0"/>
                <a:ea typeface="汉仪仿宋KW" panose="00020600040101010101" charset="-122"/>
                <a:sym typeface="+mn-ea"/>
              </a:rPr>
              <a:t>Negative Reviews from Closed Bakeries</a:t>
            </a:r>
          </a:p>
        </p:txBody>
      </p:sp>
      <p:graphicFrame>
        <p:nvGraphicFramePr>
          <p:cNvPr id="12" name="表格 11"/>
          <p:cNvGraphicFramePr/>
          <p:nvPr>
            <p:custDataLst>
              <p:tags r:id="rId1"/>
            </p:custDataLst>
            <p:extLst>
              <p:ext uri="{D42A27DB-BD31-4B8C-83A1-F6EECF244321}">
                <p14:modId xmlns:p14="http://schemas.microsoft.com/office/powerpoint/2010/main" val="388890123"/>
              </p:ext>
            </p:extLst>
          </p:nvPr>
        </p:nvGraphicFramePr>
        <p:xfrm>
          <a:off x="736340" y="2269774"/>
          <a:ext cx="3326130" cy="2176145"/>
        </p:xfrm>
        <a:graphic>
          <a:graphicData uri="http://schemas.openxmlformats.org/drawingml/2006/table">
            <a:tbl>
              <a:tblPr firstRow="1" bandRow="1">
                <a:tableStyleId>{46F890A9-2807-4EBB-B81D-B2AA78EC7F39}</a:tableStyleId>
              </a:tblPr>
              <a:tblGrid>
                <a:gridCol w="1203325">
                  <a:extLst>
                    <a:ext uri="{9D8B030D-6E8A-4147-A177-3AD203B41FA5}">
                      <a16:colId xmlns:a16="http://schemas.microsoft.com/office/drawing/2014/main" val="20000"/>
                    </a:ext>
                  </a:extLst>
                </a:gridCol>
                <a:gridCol w="1187450">
                  <a:extLst>
                    <a:ext uri="{9D8B030D-6E8A-4147-A177-3AD203B41FA5}">
                      <a16:colId xmlns:a16="http://schemas.microsoft.com/office/drawing/2014/main" val="20001"/>
                    </a:ext>
                  </a:extLst>
                </a:gridCol>
                <a:gridCol w="935355">
                  <a:extLst>
                    <a:ext uri="{9D8B030D-6E8A-4147-A177-3AD203B41FA5}">
                      <a16:colId xmlns:a16="http://schemas.microsoft.com/office/drawing/2014/main" val="20002"/>
                    </a:ext>
                  </a:extLst>
                </a:gridCol>
              </a:tblGrid>
              <a:tr h="375285">
                <a:tc>
                  <a:txBody>
                    <a:bodyPr/>
                    <a:lstStyle/>
                    <a:p>
                      <a:pPr algn="ctr">
                        <a:buNone/>
                      </a:pPr>
                      <a:r>
                        <a:rPr lang="en-US" altLang="zh-CN" sz="2200" b="1" i="0" dirty="0">
                          <a:latin typeface="The Hand Extrablack" panose="03070502030502020204" pitchFamily="66" charset="0"/>
                        </a:rPr>
                        <a:t>Aspect</a:t>
                      </a:r>
                      <a:endParaRPr lang="en-US" altLang="zh-CN" sz="2200" b="1" i="0" dirty="0">
                        <a:latin typeface="The Hand Extrablack" panose="03070502030502020204" pitchFamily="66" charset="0"/>
                        <a:ea typeface="汉仪仿宋KW" panose="00020600040101010101"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B7942"/>
                    </a:solidFill>
                  </a:tcPr>
                </a:tc>
                <a:tc gridSpan="2">
                  <a:txBody>
                    <a:bodyPr/>
                    <a:lstStyle/>
                    <a:p>
                      <a:pPr algn="ctr">
                        <a:buNone/>
                      </a:pPr>
                      <a:r>
                        <a:rPr lang="en-US" altLang="zh-CN" sz="2200" b="1" i="0" dirty="0">
                          <a:latin typeface="The Hand Extrablack" panose="03070502030502020204" pitchFamily="66" charset="0"/>
                        </a:rPr>
                        <a:t>Example Words</a:t>
                      </a:r>
                      <a:endParaRPr lang="en-US" altLang="zh-CN" sz="2200" b="1" i="0" dirty="0">
                        <a:latin typeface="The Hand Extrablack" panose="03070502030502020204" pitchFamily="66" charset="0"/>
                        <a:ea typeface="汉仪仿宋KW" panose="00020600040101010101"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B7942"/>
                    </a:solidFill>
                  </a:tcPr>
                </a:tc>
                <a:tc hMerge="1">
                  <a:txBody>
                    <a:bodyPr/>
                    <a:lstStyle/>
                    <a:p>
                      <a:endParaRPr lang="en-US"/>
                    </a:p>
                  </a:txBody>
                  <a:tcPr/>
                </a:tc>
                <a:extLst>
                  <a:ext uri="{0D108BD9-81ED-4DB2-BD59-A6C34878D82A}">
                    <a16:rowId xmlns:a16="http://schemas.microsoft.com/office/drawing/2014/main" val="10000"/>
                  </a:ext>
                </a:extLst>
              </a:tr>
              <a:tr h="443865">
                <a:tc>
                  <a:txBody>
                    <a:bodyPr/>
                    <a:lstStyle/>
                    <a:p>
                      <a:pPr algn="ctr">
                        <a:buNone/>
                      </a:pPr>
                      <a:r>
                        <a:rPr lang="en-US" altLang="zh-CN" sz="2200" b="1" i="0" dirty="0">
                          <a:latin typeface="The Hand Black" panose="03070502030502020204" pitchFamily="66" charset="0"/>
                        </a:rPr>
                        <a:t>Food</a:t>
                      </a:r>
                      <a:endParaRPr lang="en-US" altLang="zh-CN" sz="2200" b="1" i="0" dirty="0">
                        <a:latin typeface="The Hand Black" panose="03070502030502020204" pitchFamily="66" charset="0"/>
                        <a:ea typeface="汉仪仿宋KW" panose="00020600040101010101"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buNone/>
                      </a:pPr>
                      <a:r>
                        <a:rPr lang="zh-CN" altLang="en-US" sz="2200" b="1" i="0" dirty="0">
                          <a:latin typeface="The Hand Black" panose="03070502030502020204" pitchFamily="66" charset="0"/>
                        </a:rPr>
                        <a:t>croissant</a:t>
                      </a:r>
                      <a:endParaRPr lang="zh-CN" altLang="en-US" sz="2200" b="1" i="0" dirty="0">
                        <a:latin typeface="The Hand Black" panose="03070502030502020204" pitchFamily="66" charset="0"/>
                        <a:ea typeface="汉仪仿宋KW" panose="00020600040101010101" charset="-12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buNone/>
                      </a:pPr>
                      <a:r>
                        <a:rPr lang="zh-CN" altLang="en-US" sz="2200" b="1" i="0">
                          <a:latin typeface="The Hand Black" panose="03070502030502020204" pitchFamily="66" charset="0"/>
                          <a:sym typeface="+mn-ea"/>
                        </a:rPr>
                        <a:t>cak</a:t>
                      </a:r>
                      <a:r>
                        <a:rPr lang="en-US" altLang="zh-CN" sz="2200" b="1" i="0">
                          <a:latin typeface="The Hand Black" panose="03070502030502020204" pitchFamily="66" charset="0"/>
                          <a:sym typeface="+mn-ea"/>
                        </a:rPr>
                        <a:t>e</a:t>
                      </a:r>
                      <a:endParaRPr lang="en-US" altLang="zh-CN" sz="2200" b="1" i="0">
                        <a:latin typeface="The Hand Black" panose="03070502030502020204" pitchFamily="66" charset="0"/>
                        <a:ea typeface="汉仪仿宋KW" panose="00020600040101010101" charset="-122"/>
                        <a:sym typeface="+mn-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05130">
                <a:tc>
                  <a:txBody>
                    <a:bodyPr/>
                    <a:lstStyle/>
                    <a:p>
                      <a:pPr algn="ctr">
                        <a:buNone/>
                      </a:pPr>
                      <a:r>
                        <a:rPr lang="en-US" altLang="zh-CN" sz="2200" b="1" i="0" dirty="0">
                          <a:latin typeface="The Hand Black" panose="03070502030502020204" pitchFamily="66" charset="0"/>
                        </a:rPr>
                        <a:t>Drink</a:t>
                      </a:r>
                      <a:endParaRPr lang="en-US" altLang="zh-CN" sz="2200" b="1" i="0" dirty="0">
                        <a:latin typeface="The Hand Black" panose="03070502030502020204" pitchFamily="66" charset="0"/>
                        <a:ea typeface="汉仪仿宋KW" panose="00020600040101010101"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buNone/>
                      </a:pPr>
                      <a:r>
                        <a:rPr lang="zh-CN" altLang="en-US" sz="2200" b="1" i="0" dirty="0">
                          <a:latin typeface="The Hand Black" panose="03070502030502020204" pitchFamily="66" charset="0"/>
                        </a:rPr>
                        <a:t>coffee</a:t>
                      </a:r>
                      <a:endParaRPr lang="zh-CN" altLang="en-US" sz="2200" b="1" i="0" dirty="0">
                        <a:latin typeface="The Hand Black" panose="03070502030502020204" pitchFamily="66" charset="0"/>
                        <a:ea typeface="汉仪仿宋KW" panose="00020600040101010101" charset="-122"/>
                      </a:endParaRPr>
                    </a:p>
                  </a:txBody>
                  <a:tcPr>
                    <a:lnL w="12700" cap="flat" cmpd="sng" algn="ctr">
                      <a:solidFill>
                        <a:schemeClr val="tx1"/>
                      </a:solidFill>
                      <a:prstDash val="solid"/>
                      <a:round/>
                      <a:headEnd type="none" w="med" len="med"/>
                      <a:tailEnd type="none" w="med" len="med"/>
                    </a:lnL>
                  </a:tcPr>
                </a:tc>
                <a:tc>
                  <a:txBody>
                    <a:bodyPr/>
                    <a:lstStyle/>
                    <a:p>
                      <a:pPr algn="ctr">
                        <a:buNone/>
                      </a:pPr>
                      <a:r>
                        <a:rPr lang="zh-CN" altLang="en-US" sz="2200" b="1" i="0">
                          <a:latin typeface="The Hand Black" panose="03070502030502020204" pitchFamily="66" charset="0"/>
                          <a:sym typeface="+mn-ea"/>
                        </a:rPr>
                        <a:t>latt</a:t>
                      </a:r>
                      <a:r>
                        <a:rPr lang="en-US" altLang="zh-CN" sz="2200" b="1" i="0">
                          <a:latin typeface="The Hand Black" panose="03070502030502020204" pitchFamily="66" charset="0"/>
                          <a:sym typeface="+mn-ea"/>
                        </a:rPr>
                        <a:t>e</a:t>
                      </a:r>
                      <a:endParaRPr lang="zh-CN" altLang="en-US" sz="2200" b="1" i="0">
                        <a:latin typeface="The Hand Black" panose="03070502030502020204" pitchFamily="66" charset="0"/>
                        <a:ea typeface="汉仪仿宋KW" panose="00020600040101010101" charset="-12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407670">
                <a:tc>
                  <a:txBody>
                    <a:bodyPr/>
                    <a:lstStyle/>
                    <a:p>
                      <a:pPr algn="ctr">
                        <a:buNone/>
                      </a:pPr>
                      <a:r>
                        <a:rPr lang="en-US" altLang="zh-CN" sz="2200" b="1" i="0" dirty="0">
                          <a:latin typeface="The Hand Black" panose="03070502030502020204" pitchFamily="66" charset="0"/>
                        </a:rPr>
                        <a:t>Ambiance</a:t>
                      </a:r>
                      <a:endParaRPr lang="en-US" altLang="zh-CN" sz="2200" b="1" i="0" dirty="0">
                        <a:latin typeface="The Hand Black" panose="03070502030502020204" pitchFamily="66" charset="0"/>
                        <a:ea typeface="汉仪仿宋KW" panose="00020600040101010101"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buNone/>
                      </a:pPr>
                      <a:r>
                        <a:rPr lang="zh-CN" altLang="en-US" sz="2200" b="1" i="0" dirty="0">
                          <a:latin typeface="The Hand Black" panose="03070502030502020204" pitchFamily="66" charset="0"/>
                        </a:rPr>
                        <a:t>beautifu</a:t>
                      </a:r>
                      <a:r>
                        <a:rPr lang="en-US" altLang="zh-CN" sz="2200" b="1" i="0" dirty="0">
                          <a:latin typeface="The Hand Black" panose="03070502030502020204" pitchFamily="66" charset="0"/>
                        </a:rPr>
                        <a:t>l</a:t>
                      </a:r>
                      <a:endParaRPr lang="en-US" altLang="zh-CN" sz="2200" b="1" i="0" dirty="0">
                        <a:latin typeface="The Hand Black" panose="03070502030502020204" pitchFamily="66" charset="0"/>
                        <a:ea typeface="汉仪仿宋KW" panose="00020600040101010101" charset="-122"/>
                      </a:endParaRPr>
                    </a:p>
                  </a:txBody>
                  <a:tcPr>
                    <a:lnL w="12700" cap="flat" cmpd="sng" algn="ctr">
                      <a:solidFill>
                        <a:schemeClr val="tx1"/>
                      </a:solidFill>
                      <a:prstDash val="solid"/>
                      <a:round/>
                      <a:headEnd type="none" w="med" len="med"/>
                      <a:tailEnd type="none" w="med" len="med"/>
                    </a:lnL>
                  </a:tcPr>
                </a:tc>
                <a:tc>
                  <a:txBody>
                    <a:bodyPr/>
                    <a:lstStyle/>
                    <a:p>
                      <a:pPr algn="ctr">
                        <a:buNone/>
                      </a:pPr>
                      <a:r>
                        <a:rPr lang="zh-CN" altLang="en-US" sz="2200" b="1" i="0" dirty="0">
                          <a:latin typeface="The Hand Black" panose="03070502030502020204" pitchFamily="66" charset="0"/>
                          <a:sym typeface="+mn-ea"/>
                        </a:rPr>
                        <a:t>dirty</a:t>
                      </a:r>
                      <a:endParaRPr lang="zh-CN" altLang="en-US" sz="2200" b="1" i="0" dirty="0">
                        <a:latin typeface="The Hand Black" panose="03070502030502020204" pitchFamily="66" charset="0"/>
                        <a:ea typeface="汉仪仿宋KW" panose="00020600040101010101" charset="-12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452120">
                <a:tc>
                  <a:txBody>
                    <a:bodyPr/>
                    <a:lstStyle/>
                    <a:p>
                      <a:pPr algn="ctr">
                        <a:buNone/>
                      </a:pPr>
                      <a:r>
                        <a:rPr lang="en-US" altLang="zh-CN" sz="2200" b="1" i="0" dirty="0">
                          <a:latin typeface="The Hand Black" panose="03070502030502020204" pitchFamily="66" charset="0"/>
                        </a:rPr>
                        <a:t>Service</a:t>
                      </a:r>
                      <a:endParaRPr lang="en-US" altLang="zh-CN" sz="2200" b="1" i="0" dirty="0">
                        <a:latin typeface="The Hand Black" panose="03070502030502020204" pitchFamily="66" charset="0"/>
                        <a:ea typeface="汉仪仿宋KW" panose="00020600040101010101"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buNone/>
                      </a:pPr>
                      <a:r>
                        <a:rPr lang="zh-CN" altLang="en-US" sz="2200" b="1" i="0" dirty="0">
                          <a:latin typeface="The Hand Black" panose="03070502030502020204" pitchFamily="66" charset="0"/>
                        </a:rPr>
                        <a:t>war</a:t>
                      </a:r>
                      <a:r>
                        <a:rPr lang="en-US" altLang="zh-CN" sz="2200" b="1" i="0" dirty="0">
                          <a:latin typeface="The Hand Black" panose="03070502030502020204" pitchFamily="66" charset="0"/>
                        </a:rPr>
                        <a:t>m</a:t>
                      </a:r>
                      <a:endParaRPr lang="en-US" altLang="zh-CN" sz="2200" b="1" i="0" dirty="0">
                        <a:latin typeface="The Hand Black" panose="03070502030502020204" pitchFamily="66" charset="0"/>
                        <a:ea typeface="汉仪仿宋KW" panose="00020600040101010101" charset="-122"/>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buNone/>
                      </a:pPr>
                      <a:r>
                        <a:rPr lang="zh-CN" altLang="en-US" sz="2200" b="1" i="0" dirty="0">
                          <a:latin typeface="The Hand Black" panose="03070502030502020204" pitchFamily="66" charset="0"/>
                          <a:sym typeface="+mn-ea"/>
                        </a:rPr>
                        <a:t>awful</a:t>
                      </a:r>
                      <a:endParaRPr lang="zh-CN" altLang="en-US" sz="2200" b="1" i="0" dirty="0">
                        <a:latin typeface="The Hand Black" panose="03070502030502020204" pitchFamily="66" charset="0"/>
                        <a:ea typeface="汉仪仿宋KW" panose="00020600040101010101" charset="-122"/>
                        <a:sym typeface="+mn-ea"/>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标题 1">
            <a:extLst>
              <a:ext uri="{FF2B5EF4-FFF2-40B4-BE49-F238E27FC236}">
                <a16:creationId xmlns:a16="http://schemas.microsoft.com/office/drawing/2014/main" id="{9E1852FA-BD9B-8732-3675-2274F733E77A}"/>
              </a:ext>
            </a:extLst>
          </p:cNvPr>
          <p:cNvSpPr>
            <a:spLocks noGrp="1"/>
          </p:cNvSpPr>
          <p:nvPr>
            <p:ph type="title"/>
          </p:nvPr>
        </p:nvSpPr>
        <p:spPr>
          <a:xfrm>
            <a:off x="946150" y="648219"/>
            <a:ext cx="10407650" cy="979805"/>
          </a:xfrm>
        </p:spPr>
        <p:txBody>
          <a:bodyPr/>
          <a:lstStyle/>
          <a:p>
            <a:r>
              <a:rPr lang="en-US" altLang="zh-CN" sz="5400" dirty="0">
                <a:solidFill>
                  <a:schemeClr val="bg2">
                    <a:lumMod val="25000"/>
                  </a:schemeClr>
                </a:solidFill>
                <a:latin typeface="The Serif Hand Extrablack" panose="03070502030502020204" pitchFamily="66" charset="0"/>
                <a:ea typeface="汉仪仿宋KW" panose="00020600040101010101" charset="-122"/>
              </a:rPr>
              <a:t>Word-cloud Analysis</a:t>
            </a:r>
          </a:p>
        </p:txBody>
      </p:sp>
      <p:sp>
        <p:nvSpPr>
          <p:cNvPr id="13" name="TextBox 12">
            <a:extLst>
              <a:ext uri="{FF2B5EF4-FFF2-40B4-BE49-F238E27FC236}">
                <a16:creationId xmlns:a16="http://schemas.microsoft.com/office/drawing/2014/main" id="{54EB0F13-ECCB-2D03-4FD6-0CFE55B6938B}"/>
              </a:ext>
            </a:extLst>
          </p:cNvPr>
          <p:cNvSpPr txBox="1"/>
          <p:nvPr/>
        </p:nvSpPr>
        <p:spPr>
          <a:xfrm>
            <a:off x="7818110" y="6488668"/>
            <a:ext cx="4373890" cy="369332"/>
          </a:xfrm>
          <a:prstGeom prst="rect">
            <a:avLst/>
          </a:prstGeom>
          <a:noFill/>
        </p:spPr>
        <p:txBody>
          <a:bodyPr wrap="none" rtlCol="0">
            <a:spAutoFit/>
          </a:bodyPr>
          <a:lstStyle/>
          <a:p>
            <a:r>
              <a:rPr lang="en-US" b="1" dirty="0">
                <a:latin typeface="The Hand Extrablack" panose="03070502030502020204" pitchFamily="66" charset="0"/>
              </a:rPr>
              <a:t>App Link: </a:t>
            </a:r>
            <a:r>
              <a:rPr lang="en-US" b="1" dirty="0">
                <a:latin typeface="The Hand Extrablack" panose="03070502030502020204" pitchFamily="66" charset="0"/>
                <a:hlinkClick r:id="rId5"/>
              </a:rPr>
              <a:t>https://niharika-chunduru.shinyapps.io/Yelp-Bakeries-Analysis/</a:t>
            </a:r>
            <a:endParaRPr lang="en-US" b="1" dirty="0">
              <a:latin typeface="The Hand Extrablack" panose="03070502030502020204" pitchFamily="66"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5" descr="ambiance"/>
          <p:cNvPicPr>
            <a:picLocks noChangeAspect="1"/>
          </p:cNvPicPr>
          <p:nvPr/>
        </p:nvPicPr>
        <p:blipFill rotWithShape="1">
          <a:blip r:embed="rId3"/>
          <a:srcRect l="25600" t="15753" r="27328" b="11150"/>
          <a:stretch/>
        </p:blipFill>
        <p:spPr>
          <a:xfrm>
            <a:off x="515553" y="3393521"/>
            <a:ext cx="2791416" cy="2577047"/>
          </a:xfrm>
          <a:prstGeom prst="rect">
            <a:avLst/>
          </a:prstGeom>
        </p:spPr>
      </p:pic>
      <p:pic>
        <p:nvPicPr>
          <p:cNvPr id="6" name="图片 6" descr="service"/>
          <p:cNvPicPr>
            <a:picLocks noChangeAspect="1"/>
          </p:cNvPicPr>
          <p:nvPr/>
        </p:nvPicPr>
        <p:blipFill>
          <a:blip r:embed="rId4"/>
          <a:srcRect l="27951" t="15915" r="28410" b="15895"/>
          <a:stretch>
            <a:fillRect/>
          </a:stretch>
        </p:blipFill>
        <p:spPr>
          <a:xfrm>
            <a:off x="3309280" y="3247552"/>
            <a:ext cx="2780659" cy="2683078"/>
          </a:xfrm>
          <a:prstGeom prst="rect">
            <a:avLst/>
          </a:prstGeom>
        </p:spPr>
      </p:pic>
      <p:pic>
        <p:nvPicPr>
          <p:cNvPr id="7" name="图片 7" descr="coffee"/>
          <p:cNvPicPr>
            <a:picLocks noChangeAspect="1"/>
          </p:cNvPicPr>
          <p:nvPr/>
        </p:nvPicPr>
        <p:blipFill>
          <a:blip r:embed="rId5"/>
          <a:srcRect l="27927" t="19527" r="28265" b="14978"/>
          <a:stretch>
            <a:fillRect/>
          </a:stretch>
        </p:blipFill>
        <p:spPr>
          <a:xfrm>
            <a:off x="599303" y="695854"/>
            <a:ext cx="2791416" cy="2577046"/>
          </a:xfrm>
          <a:prstGeom prst="rect">
            <a:avLst/>
          </a:prstGeom>
        </p:spPr>
      </p:pic>
      <p:pic>
        <p:nvPicPr>
          <p:cNvPr id="8" name="图片 8" descr="food"/>
          <p:cNvPicPr>
            <a:picLocks noChangeAspect="1"/>
          </p:cNvPicPr>
          <p:nvPr/>
        </p:nvPicPr>
        <p:blipFill>
          <a:blip r:embed="rId6"/>
          <a:srcRect l="17304" t="1211" r="17991" b="918"/>
          <a:stretch>
            <a:fillRect/>
          </a:stretch>
        </p:blipFill>
        <p:spPr>
          <a:xfrm>
            <a:off x="3379232" y="721201"/>
            <a:ext cx="2709971" cy="2554764"/>
          </a:xfrm>
          <a:prstGeom prst="rect">
            <a:avLst/>
          </a:prstGeom>
        </p:spPr>
      </p:pic>
      <p:sp>
        <p:nvSpPr>
          <p:cNvPr id="9" name="文本框 8"/>
          <p:cNvSpPr txBox="1"/>
          <p:nvPr/>
        </p:nvSpPr>
        <p:spPr>
          <a:xfrm>
            <a:off x="1123405" y="413596"/>
            <a:ext cx="4598125" cy="369332"/>
          </a:xfrm>
          <a:prstGeom prst="rect">
            <a:avLst/>
          </a:prstGeom>
          <a:noFill/>
        </p:spPr>
        <p:txBody>
          <a:bodyPr wrap="square" rtlCol="0">
            <a:spAutoFit/>
          </a:bodyPr>
          <a:lstStyle/>
          <a:p>
            <a:r>
              <a:rPr lang="en-US" altLang="zh-CN" b="1" dirty="0">
                <a:latin typeface="汉仪仿宋KW" panose="00020600040101010101" charset="-122"/>
                <a:ea typeface="汉仪仿宋KW" panose="00020600040101010101" charset="-122"/>
              </a:rPr>
              <a:t>        Drinks	            	          Food</a:t>
            </a:r>
          </a:p>
        </p:txBody>
      </p:sp>
      <p:sp>
        <p:nvSpPr>
          <p:cNvPr id="10" name="文本框 9"/>
          <p:cNvSpPr txBox="1"/>
          <p:nvPr/>
        </p:nvSpPr>
        <p:spPr>
          <a:xfrm>
            <a:off x="6054089" y="1659892"/>
            <a:ext cx="5622357" cy="4576025"/>
          </a:xfrm>
          <a:prstGeom prst="rect">
            <a:avLst/>
          </a:prstGeom>
          <a:noFill/>
        </p:spPr>
        <p:txBody>
          <a:bodyPr wrap="square" rtlCol="0">
            <a:noAutofit/>
          </a:bodyPr>
          <a:lstStyle/>
          <a:p>
            <a:pPr marL="285750" indent="-285750">
              <a:buFont typeface="Arial" panose="020B0704020202020204" pitchFamily="34" charset="0"/>
              <a:buChar char="•"/>
            </a:pPr>
            <a:r>
              <a:rPr lang="en-US" altLang="zh-CN" sz="2800" b="1" dirty="0">
                <a:latin typeface="The Hand Black" panose="03070502030502020204" pitchFamily="66" charset="0"/>
                <a:ea typeface="汉仪仿宋KW" panose="00020600040101010101" charset="-122"/>
                <a:cs typeface="汉仪仿宋KW" panose="00020600040101010101" charset="-122"/>
              </a:rPr>
              <a:t>Providing more choice on beverages for customers, including more flavors, coffee types and milk options (Drinks)</a:t>
            </a:r>
          </a:p>
          <a:p>
            <a:pPr indent="0">
              <a:buFont typeface="Arial" panose="020B0704020202020204" pitchFamily="34" charset="0"/>
              <a:buNone/>
            </a:pPr>
            <a:endParaRPr lang="en-US" altLang="zh-CN" sz="1400" b="1" dirty="0">
              <a:latin typeface="The Hand Black" panose="03070502030502020204" pitchFamily="66" charset="0"/>
              <a:ea typeface="汉仪仿宋KW" panose="00020600040101010101" charset="-122"/>
              <a:cs typeface="汉仪仿宋KW" panose="00020600040101010101" charset="-122"/>
            </a:endParaRPr>
          </a:p>
          <a:p>
            <a:pPr marL="285750" indent="-285750">
              <a:buFont typeface="Arial" panose="020B0704020202020204" pitchFamily="34" charset="0"/>
              <a:buChar char="•"/>
            </a:pPr>
            <a:r>
              <a:rPr lang="en-US" altLang="zh-CN" sz="2800" b="1" dirty="0">
                <a:latin typeface="The Hand Black" panose="03070502030502020204" pitchFamily="66" charset="0"/>
                <a:ea typeface="汉仪仿宋KW" panose="00020600040101010101" charset="-122"/>
                <a:cs typeface="汉仪仿宋KW" panose="00020600040101010101" charset="-122"/>
              </a:rPr>
              <a:t>Try to spend more time making regular pastry food, rather than brunch items (Food)</a:t>
            </a:r>
          </a:p>
          <a:p>
            <a:pPr indent="0">
              <a:buFont typeface="Arial" panose="020B0704020202020204" pitchFamily="34" charset="0"/>
              <a:buNone/>
            </a:pPr>
            <a:endParaRPr lang="en-US" altLang="zh-CN" sz="1600" b="1" dirty="0">
              <a:latin typeface="The Hand Black" panose="03070502030502020204" pitchFamily="66" charset="0"/>
              <a:ea typeface="汉仪仿宋KW" panose="00020600040101010101" charset="-122"/>
              <a:cs typeface="汉仪仿宋KW" panose="00020600040101010101" charset="-122"/>
            </a:endParaRPr>
          </a:p>
          <a:p>
            <a:pPr marL="285750" indent="-285750">
              <a:buFont typeface="Arial" panose="020B0704020202020204" pitchFamily="34" charset="0"/>
              <a:buChar char="•"/>
            </a:pPr>
            <a:r>
              <a:rPr lang="en-US" altLang="zh-CN" sz="2800" b="1" dirty="0">
                <a:latin typeface="The Hand Black" panose="03070502030502020204" pitchFamily="66" charset="0"/>
                <a:ea typeface="汉仪仿宋KW" panose="00020600040101010101" charset="-122"/>
                <a:cs typeface="汉仪仿宋KW" panose="00020600040101010101" charset="-122"/>
              </a:rPr>
              <a:t>A comfortable environment and the parking space also help for the survival of bakeries (Ambiance)</a:t>
            </a:r>
          </a:p>
          <a:p>
            <a:pPr indent="0">
              <a:buFont typeface="Arial" panose="020B0704020202020204" pitchFamily="34" charset="0"/>
              <a:buNone/>
            </a:pPr>
            <a:endParaRPr lang="en-US" altLang="zh-CN" sz="1600" b="1" dirty="0">
              <a:latin typeface="The Hand Black" panose="03070502030502020204" pitchFamily="66" charset="0"/>
              <a:ea typeface="汉仪仿宋KW" panose="00020600040101010101" charset="-122"/>
              <a:cs typeface="汉仪仿宋KW" panose="00020600040101010101" charset="-122"/>
            </a:endParaRPr>
          </a:p>
          <a:p>
            <a:pPr marL="285750" indent="-285750">
              <a:buFont typeface="Arial" panose="020B0704020202020204" pitchFamily="34" charset="0"/>
              <a:buChar char="•"/>
            </a:pPr>
            <a:r>
              <a:rPr lang="en-US" altLang="zh-CN" sz="2800" b="1" dirty="0">
                <a:latin typeface="The Hand Black" panose="03070502030502020204" pitchFamily="66" charset="0"/>
                <a:ea typeface="汉仪仿宋KW" panose="00020600040101010101" charset="-122"/>
                <a:cs typeface="汉仪仿宋KW" panose="00020600040101010101" charset="-122"/>
              </a:rPr>
              <a:t>Be friendly to customers and don’t let them wait for too long (Service)</a:t>
            </a:r>
          </a:p>
        </p:txBody>
      </p:sp>
      <p:sp>
        <p:nvSpPr>
          <p:cNvPr id="11" name="文本框 10"/>
          <p:cNvSpPr txBox="1"/>
          <p:nvPr/>
        </p:nvSpPr>
        <p:spPr>
          <a:xfrm>
            <a:off x="6054090" y="723900"/>
            <a:ext cx="5655310" cy="830997"/>
          </a:xfrm>
          <a:prstGeom prst="rect">
            <a:avLst/>
          </a:prstGeom>
          <a:noFill/>
        </p:spPr>
        <p:txBody>
          <a:bodyPr wrap="square" rtlCol="0">
            <a:spAutoFit/>
          </a:bodyPr>
          <a:lstStyle/>
          <a:p>
            <a:r>
              <a:rPr lang="en-US" altLang="zh-CN" sz="4800" b="1" dirty="0">
                <a:solidFill>
                  <a:schemeClr val="bg2">
                    <a:lumMod val="25000"/>
                  </a:schemeClr>
                </a:solidFill>
                <a:latin typeface="The Serif Hand Extrablack" panose="03070502030502020204" pitchFamily="66" charset="0"/>
                <a:ea typeface="汉仪仿宋KW" panose="00020600040101010101" charset="-122"/>
                <a:sym typeface="+mn-ea"/>
              </a:rPr>
              <a:t>Suggestions to bakery owners:</a:t>
            </a:r>
          </a:p>
        </p:txBody>
      </p:sp>
      <p:sp>
        <p:nvSpPr>
          <p:cNvPr id="2" name="文本框 8">
            <a:extLst>
              <a:ext uri="{FF2B5EF4-FFF2-40B4-BE49-F238E27FC236}">
                <a16:creationId xmlns:a16="http://schemas.microsoft.com/office/drawing/2014/main" id="{CC466CB6-889E-971B-472F-A0C7C5479418}"/>
              </a:ext>
            </a:extLst>
          </p:cNvPr>
          <p:cNvSpPr txBox="1"/>
          <p:nvPr/>
        </p:nvSpPr>
        <p:spPr>
          <a:xfrm>
            <a:off x="1007906" y="5866585"/>
            <a:ext cx="4598125" cy="369332"/>
          </a:xfrm>
          <a:prstGeom prst="rect">
            <a:avLst/>
          </a:prstGeom>
          <a:noFill/>
        </p:spPr>
        <p:txBody>
          <a:bodyPr wrap="square" rtlCol="0">
            <a:spAutoFit/>
          </a:bodyPr>
          <a:lstStyle/>
          <a:p>
            <a:r>
              <a:rPr lang="en-US" altLang="zh-CN" b="1" dirty="0">
                <a:latin typeface="汉仪仿宋KW" panose="00020600040101010101" charset="-122"/>
                <a:ea typeface="汉仪仿宋KW" panose="00020600040101010101" charset="-122"/>
              </a:rPr>
              <a:t>       Ambiance            	          Service</a:t>
            </a:r>
          </a:p>
        </p:txBody>
      </p:sp>
      <p:sp>
        <p:nvSpPr>
          <p:cNvPr id="4" name="TextBox 3">
            <a:extLst>
              <a:ext uri="{FF2B5EF4-FFF2-40B4-BE49-F238E27FC236}">
                <a16:creationId xmlns:a16="http://schemas.microsoft.com/office/drawing/2014/main" id="{49511273-6573-98A1-A102-85D62D036DE6}"/>
              </a:ext>
            </a:extLst>
          </p:cNvPr>
          <p:cNvSpPr txBox="1"/>
          <p:nvPr/>
        </p:nvSpPr>
        <p:spPr>
          <a:xfrm>
            <a:off x="7818110" y="6488668"/>
            <a:ext cx="4373890" cy="369332"/>
          </a:xfrm>
          <a:prstGeom prst="rect">
            <a:avLst/>
          </a:prstGeom>
          <a:noFill/>
        </p:spPr>
        <p:txBody>
          <a:bodyPr wrap="none" rtlCol="0">
            <a:spAutoFit/>
          </a:bodyPr>
          <a:lstStyle/>
          <a:p>
            <a:r>
              <a:rPr lang="en-US" b="1" dirty="0">
                <a:latin typeface="The Hand Extrablack" panose="03070502030502020204" pitchFamily="66" charset="0"/>
              </a:rPr>
              <a:t>App Link: </a:t>
            </a:r>
            <a:r>
              <a:rPr lang="en-US" b="1" dirty="0">
                <a:latin typeface="The Hand Extrablack" panose="03070502030502020204" pitchFamily="66" charset="0"/>
                <a:hlinkClick r:id="rId7"/>
              </a:rPr>
              <a:t>https://niharika-chunduru.shinyapps.io/Yelp-Bakeries-Analysis/</a:t>
            </a:r>
            <a:endParaRPr lang="en-US" b="1" dirty="0">
              <a:latin typeface="The Hand Extrablack" panose="03070502030502020204" pitchFamily="66"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8">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Freeform: Shape 1040">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9" name="标题 1">
            <a:extLst>
              <a:ext uri="{FF2B5EF4-FFF2-40B4-BE49-F238E27FC236}">
                <a16:creationId xmlns:a16="http://schemas.microsoft.com/office/drawing/2014/main" id="{5F06B8DC-ACD7-79F6-57AA-A80765CEB168}"/>
              </a:ext>
            </a:extLst>
          </p:cNvPr>
          <p:cNvSpPr>
            <a:spLocks noGrp="1"/>
          </p:cNvSpPr>
          <p:nvPr>
            <p:ph type="title"/>
          </p:nvPr>
        </p:nvSpPr>
        <p:spPr>
          <a:xfrm>
            <a:off x="838200" y="681038"/>
            <a:ext cx="5585752" cy="1800526"/>
          </a:xfrm>
        </p:spPr>
        <p:txBody>
          <a:bodyPr>
            <a:normAutofit fontScale="90000"/>
          </a:bodyPr>
          <a:lstStyle/>
          <a:p>
            <a:r>
              <a:rPr lang="en-US" altLang="zh-CN" sz="6000" dirty="0">
                <a:solidFill>
                  <a:schemeClr val="bg2">
                    <a:lumMod val="25000"/>
                  </a:schemeClr>
                </a:solidFill>
                <a:latin typeface="The Serif Hand Extrablack" panose="03070502030502020204" pitchFamily="66" charset="0"/>
                <a:ea typeface="汉仪仿宋KW" panose="00020600040101010101" charset="-122"/>
              </a:rPr>
              <a:t>Sentiment score analysis</a:t>
            </a:r>
          </a:p>
        </p:txBody>
      </p:sp>
      <p:sp>
        <p:nvSpPr>
          <p:cNvPr id="10" name="内容占位符 2">
            <a:extLst>
              <a:ext uri="{FF2B5EF4-FFF2-40B4-BE49-F238E27FC236}">
                <a16:creationId xmlns:a16="http://schemas.microsoft.com/office/drawing/2014/main" id="{C1FFC01F-4393-6206-25C6-06AA36A2DFD8}"/>
              </a:ext>
            </a:extLst>
          </p:cNvPr>
          <p:cNvSpPr>
            <a:spLocks noGrp="1"/>
          </p:cNvSpPr>
          <p:nvPr>
            <p:ph idx="1"/>
          </p:nvPr>
        </p:nvSpPr>
        <p:spPr>
          <a:xfrm>
            <a:off x="838200" y="2623381"/>
            <a:ext cx="4922519" cy="3553581"/>
          </a:xfrm>
        </p:spPr>
        <p:txBody>
          <a:bodyPr>
            <a:normAutofit/>
          </a:bodyPr>
          <a:lstStyle/>
          <a:p>
            <a:pPr marL="342900" indent="-342900">
              <a:buFont typeface="Arial" panose="020B0704020202020204" pitchFamily="34" charset="0"/>
              <a:buChar char="•"/>
            </a:pPr>
            <a:r>
              <a:rPr lang="en-US" altLang="zh-CN" dirty="0">
                <a:latin typeface="The Hand Black" panose="03070502030502020204" pitchFamily="66" charset="0"/>
                <a:ea typeface="汉仪仿宋KW" panose="00020600040101010101" charset="-122"/>
              </a:rPr>
              <a:t>Sentiment lexicon “afinn”</a:t>
            </a:r>
          </a:p>
          <a:p>
            <a:pPr marL="342900" indent="-342900">
              <a:buFont typeface="Arial" panose="020B0704020202020204" pitchFamily="34" charset="0"/>
              <a:buChar char="•"/>
            </a:pPr>
            <a:r>
              <a:rPr lang="en-US" altLang="zh-CN" dirty="0">
                <a:latin typeface="The Hand Black" panose="03070502030502020204" pitchFamily="66" charset="0"/>
                <a:ea typeface="汉仪仿宋KW" panose="00020600040101010101" charset="-122"/>
              </a:rPr>
              <a:t>Calculated sentiment score for each   store by their reviews</a:t>
            </a:r>
          </a:p>
          <a:p>
            <a:pPr marL="342900" indent="-342900">
              <a:buFont typeface="Arial" panose="020B0704020202020204" pitchFamily="34" charset="0"/>
              <a:buChar char="•"/>
            </a:pPr>
            <a:r>
              <a:rPr lang="en-US" altLang="zh-CN" dirty="0">
                <a:latin typeface="The Hand Black" panose="03070502030502020204" pitchFamily="66" charset="0"/>
                <a:ea typeface="汉仪仿宋KW" panose="00020600040101010101" charset="-122"/>
              </a:rPr>
              <a:t>Labeled each store by their sentiment score</a:t>
            </a:r>
          </a:p>
          <a:p>
            <a:pPr marL="342900" indent="-342900">
              <a:buFont typeface="Arial" panose="020B0704020202020204" pitchFamily="34" charset="0"/>
              <a:buChar char="•"/>
            </a:pPr>
            <a:endParaRPr lang="en-US" altLang="zh-CN" sz="2000" dirty="0">
              <a:latin typeface="The Hand Black" panose="03070502030502020204" pitchFamily="66" charset="0"/>
              <a:ea typeface="汉仪仿宋KW" panose="00020600040101010101" charset="-122"/>
            </a:endParaRPr>
          </a:p>
          <a:p>
            <a:endParaRPr lang="en-US" altLang="zh-CN" sz="2000" dirty="0">
              <a:latin typeface="The Hand Black" panose="03070502030502020204" pitchFamily="66" charset="0"/>
              <a:ea typeface="汉仪仿宋KW" panose="00020600040101010101" charset="-122"/>
            </a:endParaRPr>
          </a:p>
        </p:txBody>
      </p:sp>
      <p:graphicFrame>
        <p:nvGraphicFramePr>
          <p:cNvPr id="11" name="表格 3">
            <a:extLst>
              <a:ext uri="{FF2B5EF4-FFF2-40B4-BE49-F238E27FC236}">
                <a16:creationId xmlns:a16="http://schemas.microsoft.com/office/drawing/2014/main" id="{849E90B9-FE73-3600-7E5C-3341D2F8F784}"/>
              </a:ext>
            </a:extLst>
          </p:cNvPr>
          <p:cNvGraphicFramePr/>
          <p:nvPr>
            <p:extLst>
              <p:ext uri="{D42A27DB-BD31-4B8C-83A1-F6EECF244321}">
                <p14:modId xmlns:p14="http://schemas.microsoft.com/office/powerpoint/2010/main" val="3244929564"/>
              </p:ext>
            </p:extLst>
          </p:nvPr>
        </p:nvGraphicFramePr>
        <p:xfrm>
          <a:off x="7067417" y="529353"/>
          <a:ext cx="4715279" cy="5827640"/>
        </p:xfrm>
        <a:graphic>
          <a:graphicData uri="http://schemas.openxmlformats.org/drawingml/2006/table">
            <a:tbl>
              <a:tblPr firstRow="1" bandRow="1">
                <a:noFill/>
                <a:tableStyleId>{93296810-A885-4BE3-A3E7-6D5BEEA58F35}</a:tableStyleId>
              </a:tblPr>
              <a:tblGrid>
                <a:gridCol w="2465717">
                  <a:extLst>
                    <a:ext uri="{9D8B030D-6E8A-4147-A177-3AD203B41FA5}">
                      <a16:colId xmlns:a16="http://schemas.microsoft.com/office/drawing/2014/main" val="20000"/>
                    </a:ext>
                  </a:extLst>
                </a:gridCol>
                <a:gridCol w="2249562">
                  <a:extLst>
                    <a:ext uri="{9D8B030D-6E8A-4147-A177-3AD203B41FA5}">
                      <a16:colId xmlns:a16="http://schemas.microsoft.com/office/drawing/2014/main" val="20001"/>
                    </a:ext>
                  </a:extLst>
                </a:gridCol>
              </a:tblGrid>
              <a:tr h="1329688">
                <a:tc>
                  <a:txBody>
                    <a:bodyPr/>
                    <a:lstStyle/>
                    <a:p>
                      <a:pPr marL="0" algn="ctr" defTabSz="914400" rtl="0" eaLnBrk="1" latinLnBrk="0" hangingPunct="1">
                        <a:buNone/>
                      </a:pPr>
                      <a:r>
                        <a:rPr lang="en-US" altLang="zh-CN" sz="4800" b="1" i="0" kern="1200" dirty="0">
                          <a:solidFill>
                            <a:schemeClr val="bg2">
                              <a:lumMod val="25000"/>
                            </a:schemeClr>
                          </a:solidFill>
                          <a:latin typeface="The Hand Extrablack" panose="03070502030502020204" pitchFamily="66" charset="0"/>
                        </a:rPr>
                        <a:t>Scores</a:t>
                      </a:r>
                      <a:endParaRPr lang="en-US" altLang="zh-CN" sz="4800" b="1" i="0" kern="1200" dirty="0">
                        <a:solidFill>
                          <a:schemeClr val="bg2">
                            <a:lumMod val="25000"/>
                          </a:schemeClr>
                        </a:solidFill>
                        <a:latin typeface="The Hand Extrablack" panose="03070502030502020204" pitchFamily="66" charset="0"/>
                        <a:ea typeface="+mn-ea"/>
                        <a:cs typeface="+mn-cs"/>
                      </a:endParaRPr>
                    </a:p>
                  </a:txBody>
                  <a:tcPr marL="447706" marR="335779" marT="246238" marB="246238">
                    <a:lnL w="12700" cmpd="sng">
                      <a:noFill/>
                      <a:prstDash val="solid"/>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noFill/>
                  </a:tcPr>
                </a:tc>
                <a:tc>
                  <a:txBody>
                    <a:bodyPr/>
                    <a:lstStyle/>
                    <a:p>
                      <a:pPr algn="ctr">
                        <a:buNone/>
                      </a:pPr>
                      <a:r>
                        <a:rPr lang="en-US" altLang="zh-CN" sz="4800" b="1" i="0" dirty="0">
                          <a:solidFill>
                            <a:schemeClr val="bg2">
                              <a:lumMod val="25000"/>
                            </a:schemeClr>
                          </a:solidFill>
                          <a:latin typeface="The Hand Extrablack" panose="03070502030502020204" pitchFamily="66" charset="0"/>
                        </a:rPr>
                        <a:t>Label</a:t>
                      </a:r>
                      <a:endParaRPr lang="en-US" altLang="zh-CN" sz="4800" b="1" i="0" dirty="0">
                        <a:solidFill>
                          <a:schemeClr val="bg2">
                            <a:lumMod val="25000"/>
                          </a:schemeClr>
                        </a:solidFill>
                        <a:latin typeface="The Hand Extrablack" panose="03070502030502020204" pitchFamily="66" charset="0"/>
                        <a:ea typeface="汉仪仿宋KW" panose="00020600040101010101" charset="-122"/>
                      </a:endParaRPr>
                    </a:p>
                  </a:txBody>
                  <a:tcPr marL="447706" marR="335779" marT="246238" marB="246238">
                    <a:lnL w="12700" cap="flat" cmpd="sng" algn="ctr">
                      <a:solidFill>
                        <a:schemeClr val="tx1"/>
                      </a:solidFill>
                      <a:prstDash val="solid"/>
                      <a:round/>
                      <a:headEnd type="none" w="med" len="med"/>
                      <a:tailEnd type="none" w="med" len="med"/>
                    </a:lnL>
                    <a:lnR w="12700" cmpd="sng">
                      <a:noFill/>
                      <a:prstDash val="solid"/>
                    </a:lnR>
                    <a:lnT w="9525" cap="flat" cmpd="sng" algn="ctr">
                      <a:noFill/>
                      <a:prstDash val="soli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124488">
                <a:tc>
                  <a:txBody>
                    <a:bodyPr/>
                    <a:lstStyle/>
                    <a:p>
                      <a:pPr algn="ctr">
                        <a:buNone/>
                      </a:pPr>
                      <a:r>
                        <a:rPr lang="en-US" altLang="zh-CN" sz="3500" b="1" i="0" dirty="0">
                          <a:solidFill>
                            <a:schemeClr val="tx1">
                              <a:lumMod val="75000"/>
                              <a:lumOff val="25000"/>
                            </a:schemeClr>
                          </a:solidFill>
                          <a:latin typeface="The Hand Black" panose="03070502030502020204" pitchFamily="66" charset="0"/>
                        </a:rPr>
                        <a:t>{score}&gt;=1.5</a:t>
                      </a:r>
                      <a:endParaRPr lang="en-US" altLang="zh-CN" sz="3500" b="1" i="0" dirty="0">
                        <a:solidFill>
                          <a:schemeClr val="tx1">
                            <a:lumMod val="75000"/>
                            <a:lumOff val="25000"/>
                          </a:schemeClr>
                        </a:solidFill>
                        <a:latin typeface="The Hand Black" panose="03070502030502020204" pitchFamily="66" charset="0"/>
                        <a:ea typeface="汉仪仿宋KW" panose="00020600040101010101" charset="-122"/>
                      </a:endParaRPr>
                    </a:p>
                  </a:txBody>
                  <a:tcPr marL="447706" marR="335779" marT="246238" marB="246238">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7C6C1"/>
                      </a:solidFill>
                      <a:prstDash val="solid"/>
                    </a:lnB>
                    <a:noFill/>
                  </a:tcPr>
                </a:tc>
                <a:tc>
                  <a:txBody>
                    <a:bodyPr/>
                    <a:lstStyle/>
                    <a:p>
                      <a:pPr algn="ctr">
                        <a:buNone/>
                      </a:pPr>
                      <a:r>
                        <a:rPr lang="zh-CN" altLang="en-US" sz="3500" b="1" i="0" dirty="0">
                          <a:solidFill>
                            <a:schemeClr val="tx1">
                              <a:lumMod val="75000"/>
                              <a:lumOff val="25000"/>
                            </a:schemeClr>
                          </a:solidFill>
                          <a:latin typeface="The Hand Black" panose="03070502030502020204" pitchFamily="66" charset="0"/>
                        </a:rPr>
                        <a:t>The Best!</a:t>
                      </a:r>
                      <a:endParaRPr lang="zh-CN" altLang="en-US" sz="3500" b="1" i="0" dirty="0">
                        <a:solidFill>
                          <a:schemeClr val="tx1">
                            <a:lumMod val="75000"/>
                            <a:lumOff val="25000"/>
                          </a:schemeClr>
                        </a:solidFill>
                        <a:latin typeface="The Hand Black" panose="03070502030502020204" pitchFamily="66" charset="0"/>
                        <a:ea typeface="汉仪仿宋KW" panose="00020600040101010101" charset="-122"/>
                      </a:endParaRPr>
                    </a:p>
                  </a:txBody>
                  <a:tcPr marL="447706" marR="335779" marT="246238" marB="246238">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9525" cap="flat" cmpd="sng" algn="ctr">
                      <a:solidFill>
                        <a:srgbClr val="C7C6C1"/>
                      </a:solidFill>
                      <a:prstDash val="solid"/>
                    </a:lnB>
                    <a:noFill/>
                  </a:tcPr>
                </a:tc>
                <a:extLst>
                  <a:ext uri="{0D108BD9-81ED-4DB2-BD59-A6C34878D82A}">
                    <a16:rowId xmlns:a16="http://schemas.microsoft.com/office/drawing/2014/main" val="10001"/>
                  </a:ext>
                </a:extLst>
              </a:tr>
              <a:tr h="1124488">
                <a:tc>
                  <a:txBody>
                    <a:bodyPr/>
                    <a:lstStyle/>
                    <a:p>
                      <a:pPr algn="ctr">
                        <a:buNone/>
                      </a:pPr>
                      <a:r>
                        <a:rPr lang="en-US" altLang="zh-CN" sz="3500" b="1" i="0" dirty="0">
                          <a:solidFill>
                            <a:schemeClr val="tx1">
                              <a:lumMod val="75000"/>
                              <a:lumOff val="25000"/>
                            </a:schemeClr>
                          </a:solidFill>
                          <a:latin typeface="The Hand Black" panose="03070502030502020204" pitchFamily="66" charset="0"/>
                        </a:rPr>
                        <a:t>0.7&lt;{score}&lt;1.5</a:t>
                      </a:r>
                      <a:endParaRPr lang="en-US" altLang="zh-CN" sz="3500" b="1" i="0" dirty="0">
                        <a:solidFill>
                          <a:schemeClr val="tx1">
                            <a:lumMod val="75000"/>
                            <a:lumOff val="25000"/>
                          </a:schemeClr>
                        </a:solidFill>
                        <a:latin typeface="The Hand Black" panose="03070502030502020204" pitchFamily="66" charset="0"/>
                        <a:ea typeface="汉仪仿宋KW" panose="00020600040101010101" charset="-122"/>
                      </a:endParaRPr>
                    </a:p>
                  </a:txBody>
                  <a:tcPr marL="447706" marR="335779" marT="246238" marB="246238">
                    <a:lnL w="12700" cmpd="sng">
                      <a:noFill/>
                      <a:prstDash val="solid"/>
                    </a:lnL>
                    <a:lnR w="12700" cap="flat" cmpd="sng" algn="ctr">
                      <a:solidFill>
                        <a:schemeClr val="tx1"/>
                      </a:solidFill>
                      <a:prstDash val="solid"/>
                      <a:round/>
                      <a:headEnd type="none" w="med" len="med"/>
                      <a:tailEnd type="none" w="med" len="med"/>
                    </a:lnR>
                    <a:lnT w="9525" cap="flat" cmpd="sng" algn="ctr">
                      <a:solidFill>
                        <a:srgbClr val="C7C6C1"/>
                      </a:solidFill>
                      <a:prstDash val="solid"/>
                    </a:lnT>
                    <a:lnB w="9525" cap="flat" cmpd="sng" algn="ctr">
                      <a:solidFill>
                        <a:srgbClr val="C7C6C1"/>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500" b="1" i="0">
                          <a:solidFill>
                            <a:schemeClr val="tx1">
                              <a:lumMod val="75000"/>
                              <a:lumOff val="25000"/>
                            </a:schemeClr>
                          </a:solidFill>
                          <a:latin typeface="The Hand Black" panose="03070502030502020204" pitchFamily="66" charset="0"/>
                          <a:sym typeface="+mn-ea"/>
                        </a:rPr>
                        <a:t>Worth a visi</a:t>
                      </a:r>
                      <a:r>
                        <a:rPr lang="en-US" altLang="zh-CN" sz="3500" b="1" i="0">
                          <a:solidFill>
                            <a:schemeClr val="tx1">
                              <a:lumMod val="75000"/>
                              <a:lumOff val="25000"/>
                            </a:schemeClr>
                          </a:solidFill>
                          <a:latin typeface="The Hand Black" panose="03070502030502020204" pitchFamily="66" charset="0"/>
                          <a:sym typeface="+mn-ea"/>
                        </a:rPr>
                        <a:t>t</a:t>
                      </a:r>
                      <a:endParaRPr lang="en-US" altLang="zh-CN" sz="3500" b="1" i="0">
                        <a:solidFill>
                          <a:schemeClr val="tx1">
                            <a:lumMod val="75000"/>
                            <a:lumOff val="25000"/>
                          </a:schemeClr>
                        </a:solidFill>
                        <a:latin typeface="The Hand Black" panose="03070502030502020204" pitchFamily="66" charset="0"/>
                        <a:ea typeface="汉仪仿宋KW" panose="00020600040101010101" charset="-122"/>
                        <a:sym typeface="+mn-ea"/>
                      </a:endParaRPr>
                    </a:p>
                  </a:txBody>
                  <a:tcPr marL="447706" marR="335779" marT="246238" marB="246238">
                    <a:lnL w="12700" cap="flat" cmpd="sng" algn="ctr">
                      <a:solidFill>
                        <a:schemeClr val="tx1"/>
                      </a:solidFill>
                      <a:prstDash val="solid"/>
                      <a:round/>
                      <a:headEnd type="none" w="med" len="med"/>
                      <a:tailEnd type="none" w="med" len="me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0002"/>
                  </a:ext>
                </a:extLst>
              </a:tr>
              <a:tr h="1124488">
                <a:tc>
                  <a:txBody>
                    <a:bodyPr/>
                    <a:lstStyle/>
                    <a:p>
                      <a:pPr algn="ctr">
                        <a:buNone/>
                      </a:pPr>
                      <a:r>
                        <a:rPr lang="en-US" altLang="zh-CN" sz="3500" b="1" i="0" dirty="0">
                          <a:solidFill>
                            <a:schemeClr val="tx1">
                              <a:lumMod val="75000"/>
                              <a:lumOff val="25000"/>
                            </a:schemeClr>
                          </a:solidFill>
                          <a:latin typeface="The Hand Black" panose="03070502030502020204" pitchFamily="66" charset="0"/>
                        </a:rPr>
                        <a:t>0&lt;{score}&lt;0.7</a:t>
                      </a:r>
                      <a:endParaRPr lang="en-US" altLang="zh-CN" sz="3500" b="1" i="0" dirty="0">
                        <a:solidFill>
                          <a:schemeClr val="tx1">
                            <a:lumMod val="75000"/>
                            <a:lumOff val="25000"/>
                          </a:schemeClr>
                        </a:solidFill>
                        <a:latin typeface="The Hand Black" panose="03070502030502020204" pitchFamily="66" charset="0"/>
                        <a:ea typeface="汉仪仿宋KW" panose="00020600040101010101" charset="-122"/>
                      </a:endParaRPr>
                    </a:p>
                  </a:txBody>
                  <a:tcPr marL="447706" marR="335779" marT="246238" marB="246238">
                    <a:lnL w="12700" cmpd="sng">
                      <a:noFill/>
                      <a:prstDash val="solid"/>
                    </a:lnL>
                    <a:lnR w="12700" cap="flat" cmpd="sng" algn="ctr">
                      <a:solidFill>
                        <a:schemeClr val="tx1"/>
                      </a:solidFill>
                      <a:prstDash val="solid"/>
                      <a:round/>
                      <a:headEnd type="none" w="med" len="med"/>
                      <a:tailEnd type="none" w="med" len="med"/>
                    </a:lnR>
                    <a:lnT w="9525" cap="flat" cmpd="sng" algn="ctr">
                      <a:solidFill>
                        <a:srgbClr val="C7C6C1"/>
                      </a:solidFill>
                      <a:prstDash val="solid"/>
                    </a:lnT>
                    <a:lnB w="9525" cap="flat" cmpd="sng" algn="ctr">
                      <a:solidFill>
                        <a:srgbClr val="C7C6C1"/>
                      </a:solidFill>
                      <a:prstDash val="solid"/>
                    </a:lnB>
                    <a:noFill/>
                  </a:tcPr>
                </a:tc>
                <a:tc>
                  <a:txBody>
                    <a:bodyPr/>
                    <a:lstStyle/>
                    <a:p>
                      <a:pPr algn="ctr">
                        <a:buNone/>
                      </a:pPr>
                      <a:r>
                        <a:rPr lang="zh-CN" altLang="en-US" sz="3500" b="1" i="0">
                          <a:solidFill>
                            <a:schemeClr val="tx1">
                              <a:lumMod val="75000"/>
                              <a:lumOff val="25000"/>
                            </a:schemeClr>
                          </a:solidFill>
                          <a:latin typeface="The Hand Black" panose="03070502030502020204" pitchFamily="66" charset="0"/>
                          <a:sym typeface="+mn-ea"/>
                        </a:rPr>
                        <a:t>Not bad</a:t>
                      </a:r>
                      <a:endParaRPr lang="zh-CN" altLang="en-US" sz="3500" b="1" i="0">
                        <a:solidFill>
                          <a:schemeClr val="tx1">
                            <a:lumMod val="75000"/>
                            <a:lumOff val="25000"/>
                          </a:schemeClr>
                        </a:solidFill>
                        <a:latin typeface="The Hand Black" panose="03070502030502020204" pitchFamily="66" charset="0"/>
                        <a:ea typeface="汉仪仿宋KW" panose="00020600040101010101" charset="-122"/>
                        <a:sym typeface="+mn-ea"/>
                      </a:endParaRPr>
                    </a:p>
                  </a:txBody>
                  <a:tcPr marL="447706" marR="335779" marT="246238" marB="246238">
                    <a:lnL w="12700" cap="flat" cmpd="sng" algn="ctr">
                      <a:solidFill>
                        <a:schemeClr val="tx1"/>
                      </a:solidFill>
                      <a:prstDash val="solid"/>
                      <a:round/>
                      <a:headEnd type="none" w="med" len="med"/>
                      <a:tailEnd type="none" w="med" len="me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0003"/>
                  </a:ext>
                </a:extLst>
              </a:tr>
              <a:tr h="1124488">
                <a:tc>
                  <a:txBody>
                    <a:bodyPr/>
                    <a:lstStyle/>
                    <a:p>
                      <a:pPr algn="ctr">
                        <a:buNone/>
                      </a:pPr>
                      <a:r>
                        <a:rPr lang="en-US" altLang="zh-CN" sz="3500" b="1" i="0" dirty="0">
                          <a:solidFill>
                            <a:schemeClr val="tx1">
                              <a:lumMod val="75000"/>
                              <a:lumOff val="25000"/>
                            </a:schemeClr>
                          </a:solidFill>
                          <a:latin typeface="The Hand Black" panose="03070502030502020204" pitchFamily="66" charset="0"/>
                        </a:rPr>
                        <a:t>{score}&lt;0</a:t>
                      </a:r>
                      <a:endParaRPr lang="en-US" altLang="zh-CN" sz="3500" b="1" i="0" dirty="0">
                        <a:solidFill>
                          <a:schemeClr val="tx1">
                            <a:lumMod val="75000"/>
                            <a:lumOff val="25000"/>
                          </a:schemeClr>
                        </a:solidFill>
                        <a:latin typeface="The Hand Black" panose="03070502030502020204" pitchFamily="66" charset="0"/>
                        <a:ea typeface="汉仪仿宋KW" panose="00020600040101010101" charset="-122"/>
                      </a:endParaRPr>
                    </a:p>
                  </a:txBody>
                  <a:tcPr marL="447706" marR="335779" marT="246238" marB="246238">
                    <a:lnL w="12700" cmpd="sng">
                      <a:noFill/>
                      <a:prstDash val="solid"/>
                    </a:lnL>
                    <a:lnR w="12700" cap="flat" cmpd="sng" algn="ctr">
                      <a:solidFill>
                        <a:schemeClr val="tx1"/>
                      </a:solidFill>
                      <a:prstDash val="solid"/>
                      <a:round/>
                      <a:headEnd type="none" w="med" len="med"/>
                      <a:tailEnd type="none" w="med" len="med"/>
                    </a:lnR>
                    <a:lnT w="9525" cap="flat" cmpd="sng" algn="ctr">
                      <a:solidFill>
                        <a:srgbClr val="C7C6C1"/>
                      </a:solidFill>
                      <a:prstDash val="solid"/>
                    </a:lnT>
                    <a:lnB w="9525" cap="flat" cmpd="sng" algn="ctr">
                      <a:solidFill>
                        <a:srgbClr val="C7C6C1"/>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500" b="1" i="0" dirty="0">
                          <a:solidFill>
                            <a:schemeClr val="tx1">
                              <a:lumMod val="75000"/>
                              <a:lumOff val="25000"/>
                            </a:schemeClr>
                          </a:solidFill>
                          <a:latin typeface="The Hand Black" panose="03070502030502020204" pitchFamily="66" charset="0"/>
                          <a:sym typeface="+mn-ea"/>
                        </a:rPr>
                        <a:t>Many faults</a:t>
                      </a:r>
                      <a:endParaRPr lang="zh-CN" altLang="en-US" sz="3500" b="1" i="0" dirty="0">
                        <a:solidFill>
                          <a:schemeClr val="tx1">
                            <a:lumMod val="75000"/>
                            <a:lumOff val="25000"/>
                          </a:schemeClr>
                        </a:solidFill>
                        <a:latin typeface="The Hand Black" panose="03070502030502020204" pitchFamily="66" charset="0"/>
                        <a:ea typeface="汉仪仿宋KW" panose="00020600040101010101" charset="-122"/>
                        <a:sym typeface="+mn-ea"/>
                      </a:endParaRPr>
                    </a:p>
                  </a:txBody>
                  <a:tcPr marL="447706" marR="335779" marT="246238" marB="246238">
                    <a:lnL w="12700" cap="flat" cmpd="sng" algn="ctr">
                      <a:solidFill>
                        <a:schemeClr val="tx1"/>
                      </a:solidFill>
                      <a:prstDash val="solid"/>
                      <a:round/>
                      <a:headEnd type="none" w="med" len="med"/>
                      <a:tailEnd type="none" w="med" len="me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0004"/>
                  </a:ext>
                </a:extLst>
              </a:tr>
            </a:tbl>
          </a:graphicData>
        </a:graphic>
      </p:graphicFrame>
      <p:sp>
        <p:nvSpPr>
          <p:cNvPr id="13" name="TextBox 12">
            <a:extLst>
              <a:ext uri="{FF2B5EF4-FFF2-40B4-BE49-F238E27FC236}">
                <a16:creationId xmlns:a16="http://schemas.microsoft.com/office/drawing/2014/main" id="{309361FD-3D34-EAD4-4F05-F0D0C62CBA35}"/>
              </a:ext>
            </a:extLst>
          </p:cNvPr>
          <p:cNvSpPr txBox="1"/>
          <p:nvPr/>
        </p:nvSpPr>
        <p:spPr>
          <a:xfrm>
            <a:off x="-3048" y="6488668"/>
            <a:ext cx="4373890" cy="369332"/>
          </a:xfrm>
          <a:prstGeom prst="rect">
            <a:avLst/>
          </a:prstGeom>
          <a:noFill/>
        </p:spPr>
        <p:txBody>
          <a:bodyPr wrap="none" rtlCol="0">
            <a:spAutoFit/>
          </a:bodyPr>
          <a:lstStyle/>
          <a:p>
            <a:r>
              <a:rPr lang="en-US" b="1" dirty="0">
                <a:latin typeface="The Hand Extrablack" panose="03070502030502020204" pitchFamily="66" charset="0"/>
              </a:rPr>
              <a:t>App Link: </a:t>
            </a:r>
            <a:r>
              <a:rPr lang="en-US" b="1" dirty="0">
                <a:latin typeface="The Hand Extrablack" panose="03070502030502020204" pitchFamily="66" charset="0"/>
                <a:hlinkClick r:id="rId2"/>
              </a:rPr>
              <a:t>https://niharika-chunduru.shinyapps.io/Yelp-Bakeries-Analysis/</a:t>
            </a:r>
            <a:endParaRPr lang="en-US" b="1" dirty="0">
              <a:latin typeface="The Hand Extrablack" panose="03070502030502020204" pitchFamily="66" charset="0"/>
            </a:endParaRPr>
          </a:p>
        </p:txBody>
      </p:sp>
    </p:spTree>
    <p:extLst>
      <p:ext uri="{BB962C8B-B14F-4D97-AF65-F5344CB8AC3E}">
        <p14:creationId xmlns:p14="http://schemas.microsoft.com/office/powerpoint/2010/main" val="989483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8">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Freeform: Shape 1040">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7" name="标题 1">
            <a:extLst>
              <a:ext uri="{FF2B5EF4-FFF2-40B4-BE49-F238E27FC236}">
                <a16:creationId xmlns:a16="http://schemas.microsoft.com/office/drawing/2014/main" id="{A8DECF65-0F2F-2325-3FB9-21DB95902D37}"/>
              </a:ext>
            </a:extLst>
          </p:cNvPr>
          <p:cNvSpPr>
            <a:spLocks noGrp="1"/>
          </p:cNvSpPr>
          <p:nvPr>
            <p:ph type="title"/>
          </p:nvPr>
        </p:nvSpPr>
        <p:spPr>
          <a:xfrm>
            <a:off x="861184" y="681038"/>
            <a:ext cx="5394960" cy="1800526"/>
          </a:xfrm>
        </p:spPr>
        <p:txBody>
          <a:bodyPr>
            <a:normAutofit/>
          </a:bodyPr>
          <a:lstStyle/>
          <a:p>
            <a:r>
              <a:rPr lang="en-US" altLang="zh-CN" sz="5400" dirty="0">
                <a:solidFill>
                  <a:schemeClr val="bg2">
                    <a:lumMod val="25000"/>
                  </a:schemeClr>
                </a:solidFill>
                <a:latin typeface="The Serif Hand Extrablack" panose="03070502030502020204" pitchFamily="66" charset="0"/>
                <a:ea typeface="汉仪仿宋KW" panose="00020600040101010101" charset="-122"/>
              </a:rPr>
              <a:t>Aspect score analysis</a:t>
            </a:r>
          </a:p>
        </p:txBody>
      </p:sp>
      <p:sp>
        <p:nvSpPr>
          <p:cNvPr id="3" name="内容占位符 2"/>
          <p:cNvSpPr>
            <a:spLocks noGrp="1"/>
          </p:cNvSpPr>
          <p:nvPr>
            <p:ph idx="1"/>
          </p:nvPr>
        </p:nvSpPr>
        <p:spPr>
          <a:xfrm>
            <a:off x="861184" y="2623381"/>
            <a:ext cx="5394960" cy="3553581"/>
          </a:xfrm>
        </p:spPr>
        <p:txBody>
          <a:bodyPr>
            <a:normAutofit/>
          </a:bodyPr>
          <a:lstStyle/>
          <a:p>
            <a:pPr marL="342900" indent="-342900" algn="just">
              <a:buFont typeface="Arial" panose="020B0704020202020204" pitchFamily="34" charset="0"/>
              <a:buChar char="•"/>
            </a:pPr>
            <a:r>
              <a:rPr lang="en-US" altLang="zh-CN" dirty="0">
                <a:latin typeface="The Hand Black" panose="03070502030502020204" pitchFamily="66" charset="0"/>
                <a:ea typeface="汉仪仿宋KW" panose="00020600040101010101" charset="-122"/>
              </a:rPr>
              <a:t>Scored the reviews based on top 5 aspect dictionaries</a:t>
            </a:r>
          </a:p>
          <a:p>
            <a:pPr marL="342900" indent="-342900" algn="just">
              <a:buFont typeface="Arial" panose="020B0704020202020204" pitchFamily="34" charset="0"/>
              <a:buChar char="•"/>
            </a:pPr>
            <a:r>
              <a:rPr lang="en-US" altLang="zh-CN" dirty="0">
                <a:latin typeface="The Hand Black" panose="03070502030502020204" pitchFamily="66" charset="0"/>
                <a:ea typeface="汉仪仿宋KW" panose="00020600040101010101" charset="-122"/>
              </a:rPr>
              <a:t>Compared the bakery store scores with the average performance in the county</a:t>
            </a:r>
          </a:p>
          <a:p>
            <a:pPr marL="342900" indent="-342900">
              <a:buFont typeface="Arial" panose="020B0704020202020204" pitchFamily="34" charset="0"/>
              <a:buChar char="•"/>
            </a:pPr>
            <a:r>
              <a:rPr lang="en-US" altLang="zh-CN" dirty="0">
                <a:latin typeface="The Hand Black" panose="03070502030502020204" pitchFamily="66" charset="0"/>
                <a:ea typeface="汉仪仿宋KW" panose="00020600040101010101" charset="-122"/>
              </a:rPr>
              <a:t>Separated open and closed bakeries to   provide easy comparison</a:t>
            </a:r>
          </a:p>
          <a:p>
            <a:pPr algn="just"/>
            <a:endParaRPr lang="en-US" altLang="zh-CN" dirty="0">
              <a:latin typeface="The Hand Black" panose="03070502030502020204" pitchFamily="66" charset="0"/>
              <a:ea typeface="汉仪仿宋KW" panose="00020600040101010101" charset="-122"/>
            </a:endParaRPr>
          </a:p>
        </p:txBody>
      </p:sp>
      <p:pic>
        <p:nvPicPr>
          <p:cNvPr id="1027" name="Picture 3">
            <a:extLst>
              <a:ext uri="{FF2B5EF4-FFF2-40B4-BE49-F238E27FC236}">
                <a16:creationId xmlns:a16="http://schemas.microsoft.com/office/drawing/2014/main" id="{C30FD637-9687-EC1E-DBA9-1C3FC708844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5697" t="3920" r="9820" b="7315"/>
          <a:stretch/>
        </p:blipFill>
        <p:spPr bwMode="auto">
          <a:xfrm>
            <a:off x="7917925" y="114300"/>
            <a:ext cx="3412891"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E914ECF-3E0B-F91E-58B9-432A77B9565E}"/>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3605" t="5337" r="11159" b="1567"/>
          <a:stretch/>
        </p:blipFill>
        <p:spPr bwMode="auto">
          <a:xfrm>
            <a:off x="8030220" y="3559630"/>
            <a:ext cx="3188303" cy="32037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B9303EE-3654-E941-5CAA-06CA0E57E453}"/>
              </a:ext>
            </a:extLst>
          </p:cNvPr>
          <p:cNvSpPr txBox="1"/>
          <p:nvPr/>
        </p:nvSpPr>
        <p:spPr>
          <a:xfrm>
            <a:off x="10848151" y="240317"/>
            <a:ext cx="1010213" cy="461665"/>
          </a:xfrm>
          <a:prstGeom prst="rect">
            <a:avLst/>
          </a:prstGeom>
          <a:noFill/>
        </p:spPr>
        <p:txBody>
          <a:bodyPr wrap="none" rtlCol="0">
            <a:spAutoFit/>
          </a:bodyPr>
          <a:lstStyle/>
          <a:p>
            <a:r>
              <a:rPr lang="en-US" sz="2400" b="1" dirty="0">
                <a:latin typeface="The Hand Extrablack" panose="03070502030502020204" pitchFamily="66" charset="0"/>
              </a:rPr>
              <a:t>Open Store</a:t>
            </a:r>
          </a:p>
        </p:txBody>
      </p:sp>
      <p:sp>
        <p:nvSpPr>
          <p:cNvPr id="4" name="TextBox 3">
            <a:extLst>
              <a:ext uri="{FF2B5EF4-FFF2-40B4-BE49-F238E27FC236}">
                <a16:creationId xmlns:a16="http://schemas.microsoft.com/office/drawing/2014/main" id="{86340247-2573-8B4C-E539-09F10A8BE745}"/>
              </a:ext>
            </a:extLst>
          </p:cNvPr>
          <p:cNvSpPr txBox="1"/>
          <p:nvPr/>
        </p:nvSpPr>
        <p:spPr>
          <a:xfrm>
            <a:off x="10894844" y="5946129"/>
            <a:ext cx="1107996" cy="461665"/>
          </a:xfrm>
          <a:prstGeom prst="rect">
            <a:avLst/>
          </a:prstGeom>
          <a:noFill/>
        </p:spPr>
        <p:txBody>
          <a:bodyPr wrap="none" rtlCol="0">
            <a:spAutoFit/>
          </a:bodyPr>
          <a:lstStyle/>
          <a:p>
            <a:r>
              <a:rPr lang="en-US" sz="2400" b="1" dirty="0">
                <a:latin typeface="The Hand Extrablack" panose="03070502030502020204" pitchFamily="66" charset="0"/>
              </a:rPr>
              <a:t>Closed Store</a:t>
            </a:r>
          </a:p>
        </p:txBody>
      </p:sp>
      <p:sp>
        <p:nvSpPr>
          <p:cNvPr id="6" name="TextBox 5">
            <a:extLst>
              <a:ext uri="{FF2B5EF4-FFF2-40B4-BE49-F238E27FC236}">
                <a16:creationId xmlns:a16="http://schemas.microsoft.com/office/drawing/2014/main" id="{97D86503-EB2F-0E6F-E589-3C0D582AD515}"/>
              </a:ext>
            </a:extLst>
          </p:cNvPr>
          <p:cNvSpPr txBox="1"/>
          <p:nvPr/>
        </p:nvSpPr>
        <p:spPr>
          <a:xfrm>
            <a:off x="-3048" y="6488668"/>
            <a:ext cx="4373890" cy="369332"/>
          </a:xfrm>
          <a:prstGeom prst="rect">
            <a:avLst/>
          </a:prstGeom>
          <a:noFill/>
        </p:spPr>
        <p:txBody>
          <a:bodyPr wrap="none" rtlCol="0">
            <a:spAutoFit/>
          </a:bodyPr>
          <a:lstStyle/>
          <a:p>
            <a:r>
              <a:rPr lang="en-US" b="1" dirty="0">
                <a:latin typeface="The Hand Extrablack" panose="03070502030502020204" pitchFamily="66" charset="0"/>
              </a:rPr>
              <a:t>App Link: </a:t>
            </a:r>
            <a:r>
              <a:rPr lang="en-US" b="1" dirty="0">
                <a:latin typeface="The Hand Extrablack" panose="03070502030502020204" pitchFamily="66" charset="0"/>
                <a:hlinkClick r:id="rId7"/>
              </a:rPr>
              <a:t>https://niharika-chunduru.shinyapps.io/Yelp-Bakeries-Analysis/</a:t>
            </a:r>
            <a:endParaRPr lang="en-US" b="1" dirty="0">
              <a:latin typeface="The Hand Extrablack" panose="03070502030502020204" pitchFamily="66" charset="0"/>
            </a:endParaRPr>
          </a:p>
        </p:txBody>
      </p:sp>
    </p:spTree>
    <p:extLst>
      <p:ext uri="{BB962C8B-B14F-4D97-AF65-F5344CB8AC3E}">
        <p14:creationId xmlns:p14="http://schemas.microsoft.com/office/powerpoint/2010/main" val="742684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6" name="Rectangle 1045">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Freeform: Shape 1047">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内容占位符 2"/>
          <p:cNvSpPr>
            <a:spLocks noGrp="1"/>
          </p:cNvSpPr>
          <p:nvPr>
            <p:ph idx="1"/>
          </p:nvPr>
        </p:nvSpPr>
        <p:spPr>
          <a:xfrm>
            <a:off x="838201" y="2587338"/>
            <a:ext cx="4700154" cy="3828617"/>
          </a:xfrm>
        </p:spPr>
        <p:txBody>
          <a:bodyPr>
            <a:noAutofit/>
          </a:bodyPr>
          <a:lstStyle/>
          <a:p>
            <a:pPr marL="342900" indent="-342900">
              <a:buFont typeface="Arial" panose="020B0704020202020204" pitchFamily="34" charset="0"/>
              <a:buChar char="•"/>
            </a:pPr>
            <a:r>
              <a:rPr lang="en-US" altLang="zh-CN" dirty="0">
                <a:latin typeface="The Hand Black" panose="03070502030502020204" pitchFamily="66" charset="0"/>
                <a:ea typeface="汉仪仿宋KW" panose="00020600040101010101" charset="-122"/>
              </a:rPr>
              <a:t>Aspects are independent </a:t>
            </a:r>
          </a:p>
          <a:p>
            <a:pPr marL="342900" indent="-342900">
              <a:buFont typeface="Arial" panose="020B0704020202020204" pitchFamily="34" charset="0"/>
              <a:buChar char="•"/>
            </a:pPr>
            <a:r>
              <a:rPr lang="en-US" altLang="zh-CN" dirty="0">
                <a:latin typeface="The Hand Black" panose="03070502030502020204" pitchFamily="66" charset="0"/>
                <a:ea typeface="汉仪仿宋KW" panose="00020600040101010101" charset="-122"/>
              </a:rPr>
              <a:t>Aspect score per star-rating for     each bakery</a:t>
            </a:r>
          </a:p>
          <a:p>
            <a:pPr marL="342900" indent="-342900">
              <a:buFont typeface="Arial" panose="020B0704020202020204" pitchFamily="34" charset="0"/>
              <a:buChar char="•"/>
            </a:pPr>
            <a:r>
              <a:rPr lang="en-US" altLang="zh-CN" dirty="0">
                <a:latin typeface="The Hand Black" panose="03070502030502020204" pitchFamily="66" charset="0"/>
                <a:ea typeface="汉仪仿宋KW" panose="00020600040101010101" charset="-122"/>
              </a:rPr>
              <a:t>Naïve Bayes Classifier with Aspects as  features, and Star Rating as the variable</a:t>
            </a:r>
          </a:p>
          <a:p>
            <a:pPr marL="342900" indent="-342900">
              <a:buFont typeface="Arial" panose="020B0704020202020204" pitchFamily="34" charset="0"/>
              <a:buChar char="•"/>
            </a:pPr>
            <a:r>
              <a:rPr lang="en-US" altLang="zh-CN" dirty="0">
                <a:latin typeface="The Hand Black" panose="03070502030502020204" pitchFamily="66" charset="0"/>
                <a:ea typeface="汉仪仿宋KW" panose="00020600040101010101" charset="-122"/>
              </a:rPr>
              <a:t>Tells the contribution of each aspect   in predicting star rating</a:t>
            </a:r>
          </a:p>
        </p:txBody>
      </p:sp>
      <p:sp>
        <p:nvSpPr>
          <p:cNvPr id="6" name="Rectangle 1">
            <a:extLst>
              <a:ext uri="{FF2B5EF4-FFF2-40B4-BE49-F238E27FC236}">
                <a16:creationId xmlns:a16="http://schemas.microsoft.com/office/drawing/2014/main" id="{D000F0C1-79C6-8F33-EFFF-9D5AE76AA70F}"/>
              </a:ext>
            </a:extLst>
          </p:cNvPr>
          <p:cNvSpPr>
            <a:spLocks noChangeArrowheads="1"/>
          </p:cNvSpPr>
          <p:nvPr/>
        </p:nvSpPr>
        <p:spPr bwMode="auto">
          <a:xfrm>
            <a:off x="3557588" y="35607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Table 8">
            <a:extLst>
              <a:ext uri="{FF2B5EF4-FFF2-40B4-BE49-F238E27FC236}">
                <a16:creationId xmlns:a16="http://schemas.microsoft.com/office/drawing/2014/main" id="{9402ED89-294C-4982-7359-3B0628C1508D}"/>
              </a:ext>
            </a:extLst>
          </p:cNvPr>
          <p:cNvGraphicFramePr>
            <a:graphicFrameLocks noGrp="1"/>
          </p:cNvGraphicFramePr>
          <p:nvPr>
            <p:extLst>
              <p:ext uri="{D42A27DB-BD31-4B8C-83A1-F6EECF244321}">
                <p14:modId xmlns:p14="http://schemas.microsoft.com/office/powerpoint/2010/main" val="3816164868"/>
              </p:ext>
            </p:extLst>
          </p:nvPr>
        </p:nvGraphicFramePr>
        <p:xfrm>
          <a:off x="6095999" y="1154886"/>
          <a:ext cx="5257798" cy="4576572"/>
        </p:xfrm>
        <a:graphic>
          <a:graphicData uri="http://schemas.openxmlformats.org/drawingml/2006/table">
            <a:tbl>
              <a:tblPr firstRow="1" firstCol="1" bandRow="1">
                <a:tableStyleId>{93296810-A885-4BE3-A3E7-6D5BEEA58F35}</a:tableStyleId>
              </a:tblPr>
              <a:tblGrid>
                <a:gridCol w="2123530">
                  <a:extLst>
                    <a:ext uri="{9D8B030D-6E8A-4147-A177-3AD203B41FA5}">
                      <a16:colId xmlns:a16="http://schemas.microsoft.com/office/drawing/2014/main" val="2216954720"/>
                    </a:ext>
                  </a:extLst>
                </a:gridCol>
                <a:gridCol w="1567134">
                  <a:extLst>
                    <a:ext uri="{9D8B030D-6E8A-4147-A177-3AD203B41FA5}">
                      <a16:colId xmlns:a16="http://schemas.microsoft.com/office/drawing/2014/main" val="1244601786"/>
                    </a:ext>
                  </a:extLst>
                </a:gridCol>
                <a:gridCol w="1567134">
                  <a:extLst>
                    <a:ext uri="{9D8B030D-6E8A-4147-A177-3AD203B41FA5}">
                      <a16:colId xmlns:a16="http://schemas.microsoft.com/office/drawing/2014/main" val="1725594735"/>
                    </a:ext>
                  </a:extLst>
                </a:gridCol>
              </a:tblGrid>
              <a:tr h="1181862">
                <a:tc>
                  <a:txBody>
                    <a:bodyPr/>
                    <a:lstStyle/>
                    <a:p>
                      <a:pPr algn="ctr"/>
                      <a:r>
                        <a:rPr lang="en-US" sz="3300" b="1" i="0">
                          <a:latin typeface="The Hand Extrablack" panose="03070502030502020204" pitchFamily="66" charset="0"/>
                        </a:rPr>
                        <a:t>1 Unit change in…</a:t>
                      </a:r>
                    </a:p>
                  </a:txBody>
                  <a:tcPr marL="125730" marR="125730" marT="62865" marB="62865" anchor="ctr">
                    <a:solidFill>
                      <a:srgbClr val="AB7942"/>
                    </a:solidFill>
                  </a:tcPr>
                </a:tc>
                <a:tc>
                  <a:txBody>
                    <a:bodyPr/>
                    <a:lstStyle/>
                    <a:p>
                      <a:pPr algn="ctr"/>
                      <a:r>
                        <a:rPr lang="en-US" sz="3300" b="1" i="0">
                          <a:latin typeface="The Hand Extrablack" panose="03070502030502020204" pitchFamily="66" charset="0"/>
                        </a:rPr>
                        <a:t>Open Bakeries</a:t>
                      </a:r>
                    </a:p>
                  </a:txBody>
                  <a:tcPr marL="125730" marR="125730" marT="62865" marB="62865" anchor="ctr">
                    <a:solidFill>
                      <a:srgbClr val="AB7942"/>
                    </a:solidFill>
                  </a:tcPr>
                </a:tc>
                <a:tc>
                  <a:txBody>
                    <a:bodyPr/>
                    <a:lstStyle/>
                    <a:p>
                      <a:pPr algn="ctr"/>
                      <a:r>
                        <a:rPr lang="en-US" sz="3300" b="1" i="0">
                          <a:latin typeface="The Hand Extrablack" panose="03070502030502020204" pitchFamily="66" charset="0"/>
                        </a:rPr>
                        <a:t>Closed Bakeries</a:t>
                      </a:r>
                    </a:p>
                  </a:txBody>
                  <a:tcPr marL="125730" marR="125730" marT="62865" marB="62865" anchor="ctr">
                    <a:solidFill>
                      <a:srgbClr val="AB7942"/>
                    </a:solidFill>
                  </a:tcPr>
                </a:tc>
                <a:extLst>
                  <a:ext uri="{0D108BD9-81ED-4DB2-BD59-A6C34878D82A}">
                    <a16:rowId xmlns:a16="http://schemas.microsoft.com/office/drawing/2014/main" val="3832886685"/>
                  </a:ext>
                </a:extLst>
              </a:tr>
              <a:tr h="678942">
                <a:tc>
                  <a:txBody>
                    <a:bodyPr/>
                    <a:lstStyle/>
                    <a:p>
                      <a:pPr algn="ctr"/>
                      <a:r>
                        <a:rPr lang="en-US" sz="3300" b="1" i="0">
                          <a:latin typeface="The Hand Extrablack" panose="03070502030502020204" pitchFamily="66" charset="0"/>
                        </a:rPr>
                        <a:t>Ambiance </a:t>
                      </a:r>
                      <a:r>
                        <a:rPr lang="en-US" sz="3300" b="0" i="0" u="none" strike="noStrike" kern="1200">
                          <a:solidFill>
                            <a:schemeClr val="lt1"/>
                          </a:solidFill>
                          <a:effectLst/>
                          <a:latin typeface="+mn-lt"/>
                          <a:ea typeface="+mn-ea"/>
                          <a:cs typeface="+mn-cs"/>
                        </a:rPr>
                        <a:t>↑</a:t>
                      </a:r>
                      <a:endParaRPr lang="en-US" sz="3300" b="1" i="0">
                        <a:latin typeface="The Hand Extrablack" panose="03070502030502020204" pitchFamily="66" charset="0"/>
                      </a:endParaRPr>
                    </a:p>
                  </a:txBody>
                  <a:tcPr marL="125730" marR="125730" marT="62865" marB="62865" anchor="ctr"/>
                </a:tc>
                <a:tc>
                  <a:txBody>
                    <a:bodyPr/>
                    <a:lstStyle/>
                    <a:p>
                      <a:pPr algn="ctr"/>
                      <a:r>
                        <a:rPr lang="en-US" sz="3300" b="1" i="0">
                          <a:latin typeface="The Hand Black" panose="03070502030502020204" pitchFamily="66" charset="0"/>
                        </a:rPr>
                        <a:t>0.32</a:t>
                      </a:r>
                      <a:r>
                        <a:rPr lang="en-US" sz="3300" b="1" i="0">
                          <a:solidFill>
                            <a:schemeClr val="tx1"/>
                          </a:solidFill>
                          <a:latin typeface="The Hand Black" panose="03070502030502020204" pitchFamily="66" charset="0"/>
                        </a:rPr>
                        <a:t> </a:t>
                      </a:r>
                      <a:r>
                        <a:rPr lang="en-US" sz="3300" b="0" i="0" u="none" strike="noStrike" kern="1200">
                          <a:solidFill>
                            <a:schemeClr val="tx1"/>
                          </a:solidFill>
                          <a:effectLst/>
                          <a:latin typeface="+mn-lt"/>
                          <a:ea typeface="+mn-ea"/>
                          <a:cs typeface="+mn-cs"/>
                        </a:rPr>
                        <a:t>↑</a:t>
                      </a:r>
                      <a:endParaRPr lang="en-US" sz="3300" b="1" i="0">
                        <a:solidFill>
                          <a:schemeClr val="tx1"/>
                        </a:solidFill>
                        <a:latin typeface="The Hand Black" panose="03070502030502020204" pitchFamily="66" charset="0"/>
                      </a:endParaRPr>
                    </a:p>
                  </a:txBody>
                  <a:tcPr marL="125730" marR="125730" marT="62865" marB="62865" anchor="ctr"/>
                </a:tc>
                <a:tc>
                  <a:txBody>
                    <a:bodyPr/>
                    <a:lstStyle/>
                    <a:p>
                      <a:pPr algn="ctr"/>
                      <a:r>
                        <a:rPr lang="en-US" sz="3300" b="1" i="0">
                          <a:latin typeface="The Hand Black" panose="03070502030502020204" pitchFamily="66" charset="0"/>
                        </a:rPr>
                        <a:t>0.72</a:t>
                      </a:r>
                      <a:r>
                        <a:rPr lang="en-US" sz="3300" b="1" i="0">
                          <a:solidFill>
                            <a:schemeClr val="tx1"/>
                          </a:solidFill>
                          <a:latin typeface="The Hand Black" panose="03070502030502020204" pitchFamily="66" charset="0"/>
                        </a:rPr>
                        <a:t> </a:t>
                      </a:r>
                      <a:r>
                        <a:rPr lang="en-US" sz="3300" b="0" i="0" u="none" strike="noStrike" kern="1200">
                          <a:solidFill>
                            <a:schemeClr val="tx1"/>
                          </a:solidFill>
                          <a:effectLst/>
                          <a:latin typeface="+mn-lt"/>
                          <a:ea typeface="+mn-ea"/>
                          <a:cs typeface="+mn-cs"/>
                        </a:rPr>
                        <a:t>↑</a:t>
                      </a:r>
                      <a:endParaRPr lang="en-US" sz="3300" b="1" i="0">
                        <a:solidFill>
                          <a:schemeClr val="tx1"/>
                        </a:solidFill>
                        <a:latin typeface="The Hand Black" panose="03070502030502020204" pitchFamily="66" charset="0"/>
                      </a:endParaRPr>
                    </a:p>
                  </a:txBody>
                  <a:tcPr marL="125730" marR="125730" marT="62865" marB="62865" anchor="ctr"/>
                </a:tc>
                <a:extLst>
                  <a:ext uri="{0D108BD9-81ED-4DB2-BD59-A6C34878D82A}">
                    <a16:rowId xmlns:a16="http://schemas.microsoft.com/office/drawing/2014/main" val="3104878798"/>
                  </a:ext>
                </a:extLst>
              </a:tr>
              <a:tr h="678942">
                <a:tc>
                  <a:txBody>
                    <a:bodyPr/>
                    <a:lstStyle/>
                    <a:p>
                      <a:pPr algn="ctr"/>
                      <a:r>
                        <a:rPr lang="en-US" sz="3300" b="1" i="0">
                          <a:latin typeface="The Hand Extrablack" panose="03070502030502020204" pitchFamily="66" charset="0"/>
                        </a:rPr>
                        <a:t>Drinks </a:t>
                      </a:r>
                      <a:r>
                        <a:rPr lang="en-US" sz="3300" b="0" i="0" u="none" strike="noStrike" kern="1200">
                          <a:solidFill>
                            <a:schemeClr val="lt1"/>
                          </a:solidFill>
                          <a:effectLst/>
                          <a:latin typeface="+mn-lt"/>
                          <a:ea typeface="+mn-ea"/>
                          <a:cs typeface="+mn-cs"/>
                        </a:rPr>
                        <a:t>↑</a:t>
                      </a:r>
                      <a:endParaRPr lang="en-US" sz="3300" b="1" i="0">
                        <a:latin typeface="The Hand Extrablack" panose="03070502030502020204" pitchFamily="66" charset="0"/>
                      </a:endParaRPr>
                    </a:p>
                  </a:txBody>
                  <a:tcPr marL="125730" marR="125730" marT="62865" marB="62865" anchor="ctr"/>
                </a:tc>
                <a:tc>
                  <a:txBody>
                    <a:bodyPr/>
                    <a:lstStyle/>
                    <a:p>
                      <a:pPr algn="ctr"/>
                      <a:r>
                        <a:rPr lang="en-US" sz="3300" b="1" i="0">
                          <a:latin typeface="The Hand Black" panose="03070502030502020204" pitchFamily="66" charset="0"/>
                        </a:rPr>
                        <a:t>0.22 </a:t>
                      </a:r>
                      <a:r>
                        <a:rPr lang="en-US" sz="3300" b="0" i="0" u="none" strike="noStrike" kern="1200">
                          <a:solidFill>
                            <a:schemeClr val="tx1"/>
                          </a:solidFill>
                          <a:effectLst/>
                          <a:latin typeface="+mn-lt"/>
                          <a:ea typeface="+mn-ea"/>
                          <a:cs typeface="+mn-cs"/>
                        </a:rPr>
                        <a:t>↑</a:t>
                      </a:r>
                      <a:endParaRPr lang="en-US" sz="3300" b="1" i="0">
                        <a:latin typeface="The Hand Black" panose="03070502030502020204" pitchFamily="66" charset="0"/>
                      </a:endParaRPr>
                    </a:p>
                  </a:txBody>
                  <a:tcPr marL="125730" marR="125730" marT="62865" marB="62865" anchor="ctr"/>
                </a:tc>
                <a:tc>
                  <a:txBody>
                    <a:bodyPr/>
                    <a:lstStyle/>
                    <a:p>
                      <a:pPr algn="ctr"/>
                      <a:r>
                        <a:rPr lang="en-US" sz="3300" b="1" i="0">
                          <a:latin typeface="The Hand Black" panose="03070502030502020204" pitchFamily="66" charset="0"/>
                        </a:rPr>
                        <a:t>0.70 </a:t>
                      </a:r>
                      <a:r>
                        <a:rPr lang="en-US" sz="3300" b="0" i="0" u="none" strike="noStrike" kern="1200">
                          <a:solidFill>
                            <a:schemeClr val="tx1"/>
                          </a:solidFill>
                          <a:effectLst/>
                          <a:latin typeface="+mn-lt"/>
                          <a:ea typeface="+mn-ea"/>
                          <a:cs typeface="+mn-cs"/>
                        </a:rPr>
                        <a:t>↑</a:t>
                      </a:r>
                      <a:endParaRPr lang="en-US" sz="3300" b="1" i="0">
                        <a:latin typeface="The Hand Black" panose="03070502030502020204" pitchFamily="66" charset="0"/>
                      </a:endParaRPr>
                    </a:p>
                  </a:txBody>
                  <a:tcPr marL="125730" marR="125730" marT="62865" marB="62865" anchor="ctr"/>
                </a:tc>
                <a:extLst>
                  <a:ext uri="{0D108BD9-81ED-4DB2-BD59-A6C34878D82A}">
                    <a16:rowId xmlns:a16="http://schemas.microsoft.com/office/drawing/2014/main" val="2377224992"/>
                  </a:ext>
                </a:extLst>
              </a:tr>
              <a:tr h="678942">
                <a:tc>
                  <a:txBody>
                    <a:bodyPr/>
                    <a:lstStyle/>
                    <a:p>
                      <a:pPr algn="ctr"/>
                      <a:r>
                        <a:rPr lang="en-US" sz="3300" b="1" i="0">
                          <a:latin typeface="The Hand Extrablack" panose="03070502030502020204" pitchFamily="66" charset="0"/>
                        </a:rPr>
                        <a:t>Food </a:t>
                      </a:r>
                      <a:r>
                        <a:rPr lang="en-US" sz="3300" b="0" i="0" u="none" strike="noStrike" kern="1200">
                          <a:solidFill>
                            <a:schemeClr val="lt1"/>
                          </a:solidFill>
                          <a:effectLst/>
                          <a:latin typeface="+mn-lt"/>
                          <a:ea typeface="+mn-ea"/>
                          <a:cs typeface="+mn-cs"/>
                        </a:rPr>
                        <a:t>↑</a:t>
                      </a:r>
                      <a:endParaRPr lang="en-US" sz="3300" b="1" i="0">
                        <a:latin typeface="The Hand Extrablack" panose="03070502030502020204" pitchFamily="66" charset="0"/>
                      </a:endParaRPr>
                    </a:p>
                  </a:txBody>
                  <a:tcPr marL="125730" marR="125730" marT="62865" marB="62865" anchor="ctr"/>
                </a:tc>
                <a:tc>
                  <a:txBody>
                    <a:bodyPr/>
                    <a:lstStyle/>
                    <a:p>
                      <a:pPr algn="ctr"/>
                      <a:r>
                        <a:rPr lang="en-US" sz="3300" b="1" i="0">
                          <a:latin typeface="The Hand Black" panose="03070502030502020204" pitchFamily="66" charset="0"/>
                        </a:rPr>
                        <a:t>0.10 ↓</a:t>
                      </a:r>
                    </a:p>
                  </a:txBody>
                  <a:tcPr marL="125730" marR="125730" marT="62865" marB="62865" anchor="ctr"/>
                </a:tc>
                <a:tc>
                  <a:txBody>
                    <a:bodyPr/>
                    <a:lstStyle/>
                    <a:p>
                      <a:pPr algn="ctr"/>
                      <a:r>
                        <a:rPr lang="en-US" sz="3300" b="1" i="0">
                          <a:latin typeface="The Hand Black" panose="03070502030502020204" pitchFamily="66" charset="0"/>
                        </a:rPr>
                        <a:t>0.50 </a:t>
                      </a:r>
                      <a:r>
                        <a:rPr lang="en-US" sz="3300" b="0" i="0" u="none" strike="noStrike" kern="1200">
                          <a:solidFill>
                            <a:schemeClr val="tx1"/>
                          </a:solidFill>
                          <a:effectLst/>
                          <a:latin typeface="+mn-lt"/>
                          <a:ea typeface="+mn-ea"/>
                          <a:cs typeface="+mn-cs"/>
                        </a:rPr>
                        <a:t>↑</a:t>
                      </a:r>
                      <a:endParaRPr lang="en-US" sz="3300" b="1" i="0">
                        <a:latin typeface="The Hand Black" panose="03070502030502020204" pitchFamily="66" charset="0"/>
                      </a:endParaRPr>
                    </a:p>
                  </a:txBody>
                  <a:tcPr marL="125730" marR="125730" marT="62865" marB="62865" anchor="ctr"/>
                </a:tc>
                <a:extLst>
                  <a:ext uri="{0D108BD9-81ED-4DB2-BD59-A6C34878D82A}">
                    <a16:rowId xmlns:a16="http://schemas.microsoft.com/office/drawing/2014/main" val="2972404471"/>
                  </a:ext>
                </a:extLst>
              </a:tr>
              <a:tr h="678942">
                <a:tc>
                  <a:txBody>
                    <a:bodyPr/>
                    <a:lstStyle/>
                    <a:p>
                      <a:pPr algn="ctr"/>
                      <a:r>
                        <a:rPr lang="en-US" sz="3300" b="1" i="0">
                          <a:latin typeface="The Hand Extrablack" panose="03070502030502020204" pitchFamily="66" charset="0"/>
                        </a:rPr>
                        <a:t>Price </a:t>
                      </a:r>
                      <a:r>
                        <a:rPr lang="en-US" sz="3300" b="0" i="0" u="none" strike="noStrike" kern="1200">
                          <a:solidFill>
                            <a:schemeClr val="lt1"/>
                          </a:solidFill>
                          <a:effectLst/>
                          <a:latin typeface="+mn-lt"/>
                          <a:ea typeface="+mn-ea"/>
                          <a:cs typeface="+mn-cs"/>
                        </a:rPr>
                        <a:t>↑</a:t>
                      </a:r>
                      <a:endParaRPr lang="en-US" sz="3300" b="1" i="0">
                        <a:latin typeface="The Hand Extrablack" panose="03070502030502020204" pitchFamily="66" charset="0"/>
                      </a:endParaRPr>
                    </a:p>
                  </a:txBody>
                  <a:tcPr marL="125730" marR="125730" marT="62865" marB="62865" anchor="ctr"/>
                </a:tc>
                <a:tc>
                  <a:txBody>
                    <a:bodyPr/>
                    <a:lstStyle/>
                    <a:p>
                      <a:pPr algn="ctr"/>
                      <a:r>
                        <a:rPr lang="en-US" sz="3300" b="1" i="0">
                          <a:latin typeface="The Hand Black" panose="03070502030502020204" pitchFamily="66" charset="0"/>
                        </a:rPr>
                        <a:t>0.10 </a:t>
                      </a:r>
                      <a:r>
                        <a:rPr lang="en-US" sz="3300" b="0" i="0" u="none" strike="noStrike" kern="1200">
                          <a:solidFill>
                            <a:schemeClr val="tx1"/>
                          </a:solidFill>
                          <a:effectLst/>
                          <a:latin typeface="+mn-lt"/>
                          <a:ea typeface="+mn-ea"/>
                          <a:cs typeface="+mn-cs"/>
                        </a:rPr>
                        <a:t>↓</a:t>
                      </a:r>
                      <a:endParaRPr lang="en-US" sz="3300" b="1" i="0">
                        <a:latin typeface="The Hand Black" panose="03070502030502020204" pitchFamily="66" charset="0"/>
                      </a:endParaRPr>
                    </a:p>
                  </a:txBody>
                  <a:tcPr marL="125730" marR="125730" marT="62865" marB="62865" anchor="ctr"/>
                </a:tc>
                <a:tc>
                  <a:txBody>
                    <a:bodyPr/>
                    <a:lstStyle/>
                    <a:p>
                      <a:pPr algn="ctr"/>
                      <a:r>
                        <a:rPr lang="en-US" sz="3300" b="1" i="0">
                          <a:latin typeface="The Hand Black" panose="03070502030502020204" pitchFamily="66" charset="0"/>
                        </a:rPr>
                        <a:t>1.46 </a:t>
                      </a:r>
                      <a:r>
                        <a:rPr lang="en-US" sz="3300" b="0" i="0" u="none" strike="noStrike" kern="1200">
                          <a:solidFill>
                            <a:schemeClr val="tx1"/>
                          </a:solidFill>
                          <a:effectLst/>
                          <a:latin typeface="+mn-lt"/>
                          <a:ea typeface="+mn-ea"/>
                          <a:cs typeface="+mn-cs"/>
                        </a:rPr>
                        <a:t>↑</a:t>
                      </a:r>
                      <a:endParaRPr lang="en-US" sz="3300" b="1" i="0">
                        <a:latin typeface="The Hand Black" panose="03070502030502020204" pitchFamily="66" charset="0"/>
                      </a:endParaRPr>
                    </a:p>
                  </a:txBody>
                  <a:tcPr marL="125730" marR="125730" marT="62865" marB="62865" anchor="ctr"/>
                </a:tc>
                <a:extLst>
                  <a:ext uri="{0D108BD9-81ED-4DB2-BD59-A6C34878D82A}">
                    <a16:rowId xmlns:a16="http://schemas.microsoft.com/office/drawing/2014/main" val="25864867"/>
                  </a:ext>
                </a:extLst>
              </a:tr>
              <a:tr h="678942">
                <a:tc>
                  <a:txBody>
                    <a:bodyPr/>
                    <a:lstStyle/>
                    <a:p>
                      <a:pPr algn="ctr"/>
                      <a:r>
                        <a:rPr lang="en-US" sz="3300" b="1" i="0">
                          <a:latin typeface="The Hand Extrablack" panose="03070502030502020204" pitchFamily="66" charset="0"/>
                        </a:rPr>
                        <a:t>Service </a:t>
                      </a:r>
                      <a:r>
                        <a:rPr lang="en-US" sz="3300" b="0" i="0" u="none" strike="noStrike" kern="1200">
                          <a:solidFill>
                            <a:schemeClr val="lt1"/>
                          </a:solidFill>
                          <a:effectLst/>
                          <a:latin typeface="+mn-lt"/>
                          <a:ea typeface="+mn-ea"/>
                          <a:cs typeface="+mn-cs"/>
                        </a:rPr>
                        <a:t>↑</a:t>
                      </a:r>
                      <a:endParaRPr lang="en-US" sz="3300" b="1" i="0">
                        <a:latin typeface="The Hand Extrablack" panose="03070502030502020204" pitchFamily="66" charset="0"/>
                      </a:endParaRPr>
                    </a:p>
                  </a:txBody>
                  <a:tcPr marL="125730" marR="125730" marT="62865" marB="62865" anchor="ctr"/>
                </a:tc>
                <a:tc>
                  <a:txBody>
                    <a:bodyPr/>
                    <a:lstStyle/>
                    <a:p>
                      <a:pPr algn="ctr"/>
                      <a:r>
                        <a:rPr lang="en-US" sz="3300" b="1" i="0">
                          <a:latin typeface="The Hand Black" panose="03070502030502020204" pitchFamily="66" charset="0"/>
                        </a:rPr>
                        <a:t>0.32 </a:t>
                      </a:r>
                      <a:r>
                        <a:rPr lang="en-US" sz="3300" b="0" i="0" u="none" strike="noStrike" kern="1200">
                          <a:solidFill>
                            <a:schemeClr val="tx1"/>
                          </a:solidFill>
                          <a:effectLst/>
                          <a:latin typeface="+mn-lt"/>
                          <a:ea typeface="+mn-ea"/>
                          <a:cs typeface="+mn-cs"/>
                        </a:rPr>
                        <a:t>↑</a:t>
                      </a:r>
                      <a:endParaRPr lang="en-US" sz="3300" b="1" i="0">
                        <a:latin typeface="The Hand Black" panose="03070502030502020204" pitchFamily="66" charset="0"/>
                      </a:endParaRPr>
                    </a:p>
                  </a:txBody>
                  <a:tcPr marL="125730" marR="125730" marT="62865" marB="62865" anchor="ctr"/>
                </a:tc>
                <a:tc>
                  <a:txBody>
                    <a:bodyPr/>
                    <a:lstStyle/>
                    <a:p>
                      <a:pPr algn="ctr"/>
                      <a:r>
                        <a:rPr lang="en-US" sz="3300" b="1" i="0" dirty="0">
                          <a:latin typeface="The Hand Black" panose="03070502030502020204" pitchFamily="66" charset="0"/>
                        </a:rPr>
                        <a:t>0.08 ↓</a:t>
                      </a:r>
                    </a:p>
                  </a:txBody>
                  <a:tcPr marL="125730" marR="125730" marT="62865" marB="62865" anchor="ctr"/>
                </a:tc>
                <a:extLst>
                  <a:ext uri="{0D108BD9-81ED-4DB2-BD59-A6C34878D82A}">
                    <a16:rowId xmlns:a16="http://schemas.microsoft.com/office/drawing/2014/main" val="980031337"/>
                  </a:ext>
                </a:extLst>
              </a:tr>
            </a:tbl>
          </a:graphicData>
        </a:graphic>
      </p:graphicFrame>
      <p:sp>
        <p:nvSpPr>
          <p:cNvPr id="12" name="标题 1">
            <a:extLst>
              <a:ext uri="{FF2B5EF4-FFF2-40B4-BE49-F238E27FC236}">
                <a16:creationId xmlns:a16="http://schemas.microsoft.com/office/drawing/2014/main" id="{A5E61800-3D9C-E136-DC64-9E005C2255C5}"/>
              </a:ext>
            </a:extLst>
          </p:cNvPr>
          <p:cNvSpPr>
            <a:spLocks noGrp="1"/>
          </p:cNvSpPr>
          <p:nvPr>
            <p:ph type="title"/>
          </p:nvPr>
        </p:nvSpPr>
        <p:spPr>
          <a:xfrm>
            <a:off x="861184" y="681038"/>
            <a:ext cx="5394960" cy="1800526"/>
          </a:xfrm>
        </p:spPr>
        <p:txBody>
          <a:bodyPr>
            <a:normAutofit/>
          </a:bodyPr>
          <a:lstStyle/>
          <a:p>
            <a:r>
              <a:rPr lang="en-US" altLang="zh-CN" sz="5400" dirty="0">
                <a:solidFill>
                  <a:schemeClr val="bg2">
                    <a:lumMod val="25000"/>
                  </a:schemeClr>
                </a:solidFill>
                <a:latin typeface="The Serif Hand Extrablack" panose="03070502030502020204" pitchFamily="66" charset="0"/>
                <a:ea typeface="汉仪仿宋KW" panose="00020600040101010101" charset="-122"/>
              </a:rPr>
              <a:t>Star ~ {Aspects}</a:t>
            </a:r>
          </a:p>
        </p:txBody>
      </p:sp>
      <p:sp>
        <p:nvSpPr>
          <p:cNvPr id="14" name="TextBox 13">
            <a:extLst>
              <a:ext uri="{FF2B5EF4-FFF2-40B4-BE49-F238E27FC236}">
                <a16:creationId xmlns:a16="http://schemas.microsoft.com/office/drawing/2014/main" id="{660277C9-4DAF-6162-3504-8D2EF96C0ACF}"/>
              </a:ext>
            </a:extLst>
          </p:cNvPr>
          <p:cNvSpPr txBox="1"/>
          <p:nvPr/>
        </p:nvSpPr>
        <p:spPr>
          <a:xfrm>
            <a:off x="7818110" y="6488668"/>
            <a:ext cx="4373890" cy="369332"/>
          </a:xfrm>
          <a:prstGeom prst="rect">
            <a:avLst/>
          </a:prstGeom>
          <a:noFill/>
        </p:spPr>
        <p:txBody>
          <a:bodyPr wrap="none" rtlCol="0">
            <a:spAutoFit/>
          </a:bodyPr>
          <a:lstStyle/>
          <a:p>
            <a:r>
              <a:rPr lang="en-US" b="1" dirty="0">
                <a:latin typeface="The Hand Extrablack" panose="03070502030502020204" pitchFamily="66" charset="0"/>
              </a:rPr>
              <a:t>App Link: </a:t>
            </a:r>
            <a:r>
              <a:rPr lang="en-US" b="1" dirty="0">
                <a:latin typeface="The Hand Extrablack" panose="03070502030502020204" pitchFamily="66" charset="0"/>
                <a:hlinkClick r:id="rId3"/>
              </a:rPr>
              <a:t>https://niharika-chunduru.shinyapps.io/Yelp-Bakeries-Analysis/</a:t>
            </a:r>
            <a:endParaRPr lang="en-US" b="1" dirty="0">
              <a:latin typeface="The Hand Extrablack" panose="03070502030502020204" pitchFamily="66" charset="0"/>
            </a:endParaRPr>
          </a:p>
        </p:txBody>
      </p:sp>
    </p:spTree>
    <p:extLst>
      <p:ext uri="{BB962C8B-B14F-4D97-AF65-F5344CB8AC3E}">
        <p14:creationId xmlns:p14="http://schemas.microsoft.com/office/powerpoint/2010/main" val="1412566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EC7823C-FDD6-429C-986C-063FDEBF9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0651F5E-0457-4065-ACB2-8B81590C2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050098" flipH="1" flipV="1">
            <a:off x="-160709" y="3977842"/>
            <a:ext cx="7507400" cy="3166385"/>
          </a:xfrm>
          <a:custGeom>
            <a:avLst/>
            <a:gdLst>
              <a:gd name="connsiteX0" fmla="*/ 5497485 w 7507400"/>
              <a:gd name="connsiteY0" fmla="*/ 2912009 h 3166385"/>
              <a:gd name="connsiteX1" fmla="*/ 7034681 w 7507400"/>
              <a:gd name="connsiteY1" fmla="*/ 3151263 h 3166385"/>
              <a:gd name="connsiteX2" fmla="*/ 7137723 w 7507400"/>
              <a:gd name="connsiteY2" fmla="*/ 3166385 h 3166385"/>
              <a:gd name="connsiteX3" fmla="*/ 7507400 w 7507400"/>
              <a:gd name="connsiteY3" fmla="*/ 875071 h 3166385"/>
              <a:gd name="connsiteX4" fmla="*/ 2083578 w 7507400"/>
              <a:gd name="connsiteY4" fmla="*/ 0 h 3166385"/>
              <a:gd name="connsiteX5" fmla="*/ 2023081 w 7507400"/>
              <a:gd name="connsiteY5" fmla="*/ 5468 h 3166385"/>
              <a:gd name="connsiteX6" fmla="*/ 1865374 w 7507400"/>
              <a:gd name="connsiteY6" fmla="*/ 76313 h 3166385"/>
              <a:gd name="connsiteX7" fmla="*/ 1634010 w 7507400"/>
              <a:gd name="connsiteY7" fmla="*/ 119359 h 3166385"/>
              <a:gd name="connsiteX8" fmla="*/ 1388186 w 7507400"/>
              <a:gd name="connsiteY8" fmla="*/ 130121 h 3166385"/>
              <a:gd name="connsiteX9" fmla="*/ 1330344 w 7507400"/>
              <a:gd name="connsiteY9" fmla="*/ 198275 h 3166385"/>
              <a:gd name="connsiteX10" fmla="*/ 1406262 w 7507400"/>
              <a:gd name="connsiteY10" fmla="*/ 270018 h 3166385"/>
              <a:gd name="connsiteX11" fmla="*/ 1521942 w 7507400"/>
              <a:gd name="connsiteY11" fmla="*/ 277191 h 3166385"/>
              <a:gd name="connsiteX12" fmla="*/ 2212420 w 7507400"/>
              <a:gd name="connsiteY12" fmla="*/ 295128 h 3166385"/>
              <a:gd name="connsiteX13" fmla="*/ 0 w 7507400"/>
              <a:gd name="connsiteY13" fmla="*/ 452960 h 3166385"/>
              <a:gd name="connsiteX14" fmla="*/ 300051 w 7507400"/>
              <a:gd name="connsiteY14" fmla="*/ 549813 h 3166385"/>
              <a:gd name="connsiteX15" fmla="*/ 401272 w 7507400"/>
              <a:gd name="connsiteY15" fmla="*/ 815258 h 3166385"/>
              <a:gd name="connsiteX16" fmla="*/ 770008 w 7507400"/>
              <a:gd name="connsiteY16" fmla="*/ 965917 h 3166385"/>
              <a:gd name="connsiteX17" fmla="*/ 1008605 w 7507400"/>
              <a:gd name="connsiteY17" fmla="*/ 1019724 h 3166385"/>
              <a:gd name="connsiteX18" fmla="*/ 1554478 w 7507400"/>
              <a:gd name="connsiteY18" fmla="*/ 1098641 h 3166385"/>
              <a:gd name="connsiteX19" fmla="*/ 1634010 w 7507400"/>
              <a:gd name="connsiteY19" fmla="*/ 1227777 h 3166385"/>
              <a:gd name="connsiteX20" fmla="*/ 1702696 w 7507400"/>
              <a:gd name="connsiteY20" fmla="*/ 1371261 h 3166385"/>
              <a:gd name="connsiteX21" fmla="*/ 1847299 w 7507400"/>
              <a:gd name="connsiteY21" fmla="*/ 1464526 h 3166385"/>
              <a:gd name="connsiteX22" fmla="*/ 723015 w 7507400"/>
              <a:gd name="connsiteY22" fmla="*/ 1450177 h 3166385"/>
              <a:gd name="connsiteX23" fmla="*/ 1991901 w 7507400"/>
              <a:gd name="connsiteY23" fmla="*/ 1751495 h 3166385"/>
              <a:gd name="connsiteX24" fmla="*/ 1879835 w 7507400"/>
              <a:gd name="connsiteY24" fmla="*/ 1869870 h 3166385"/>
              <a:gd name="connsiteX25" fmla="*/ 2573927 w 7507400"/>
              <a:gd name="connsiteY25" fmla="*/ 2031290 h 3166385"/>
              <a:gd name="connsiteX26" fmla="*/ 2201575 w 7507400"/>
              <a:gd name="connsiteY26" fmla="*/ 2049225 h 3166385"/>
              <a:gd name="connsiteX27" fmla="*/ 4367000 w 7507400"/>
              <a:gd name="connsiteY27" fmla="*/ 2723602 h 3166385"/>
              <a:gd name="connsiteX28" fmla="*/ 5497485 w 7507400"/>
              <a:gd name="connsiteY28" fmla="*/ 2912009 h 316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507400" h="3166385">
                <a:moveTo>
                  <a:pt x="5497485" y="2912009"/>
                </a:moveTo>
                <a:cubicBezTo>
                  <a:pt x="6033497" y="2998226"/>
                  <a:pt x="6619155" y="3089592"/>
                  <a:pt x="7034681" y="3151263"/>
                </a:cubicBezTo>
                <a:lnTo>
                  <a:pt x="7137723" y="3166385"/>
                </a:lnTo>
                <a:lnTo>
                  <a:pt x="7507400" y="875071"/>
                </a:lnTo>
                <a:lnTo>
                  <a:pt x="2083578" y="0"/>
                </a:lnTo>
                <a:lnTo>
                  <a:pt x="2023081" y="5468"/>
                </a:lnTo>
                <a:cubicBezTo>
                  <a:pt x="1965692" y="12642"/>
                  <a:pt x="1910562" y="27887"/>
                  <a:pt x="1865374" y="76313"/>
                </a:cubicBezTo>
                <a:cubicBezTo>
                  <a:pt x="1796688" y="151642"/>
                  <a:pt x="1724387" y="162404"/>
                  <a:pt x="1634010" y="119359"/>
                </a:cubicBezTo>
                <a:cubicBezTo>
                  <a:pt x="1554478" y="79900"/>
                  <a:pt x="1467718" y="90662"/>
                  <a:pt x="1388186" y="130121"/>
                </a:cubicBezTo>
                <a:cubicBezTo>
                  <a:pt x="1359266" y="144469"/>
                  <a:pt x="1330344" y="162404"/>
                  <a:pt x="1330344" y="198275"/>
                </a:cubicBezTo>
                <a:cubicBezTo>
                  <a:pt x="1330344" y="248495"/>
                  <a:pt x="1366496" y="262843"/>
                  <a:pt x="1406262" y="270018"/>
                </a:cubicBezTo>
                <a:cubicBezTo>
                  <a:pt x="1442412" y="277191"/>
                  <a:pt x="1485792" y="284366"/>
                  <a:pt x="1521942" y="277191"/>
                </a:cubicBezTo>
                <a:cubicBezTo>
                  <a:pt x="1753307" y="237734"/>
                  <a:pt x="1981057" y="302301"/>
                  <a:pt x="2212420" y="295128"/>
                </a:cubicBezTo>
                <a:cubicBezTo>
                  <a:pt x="1485792" y="449373"/>
                  <a:pt x="751934" y="399154"/>
                  <a:pt x="0" y="452960"/>
                </a:cubicBezTo>
                <a:cubicBezTo>
                  <a:pt x="97608" y="560573"/>
                  <a:pt x="224135" y="470896"/>
                  <a:pt x="300051" y="549813"/>
                </a:cubicBezTo>
                <a:cubicBezTo>
                  <a:pt x="227750" y="714820"/>
                  <a:pt x="256671" y="804497"/>
                  <a:pt x="401272" y="815258"/>
                </a:cubicBezTo>
                <a:cubicBezTo>
                  <a:pt x="542261" y="826019"/>
                  <a:pt x="694093" y="768625"/>
                  <a:pt x="770008" y="965917"/>
                </a:cubicBezTo>
                <a:cubicBezTo>
                  <a:pt x="791699" y="1026898"/>
                  <a:pt x="925458" y="1008963"/>
                  <a:pt x="1008605" y="1019724"/>
                </a:cubicBezTo>
                <a:cubicBezTo>
                  <a:pt x="1189357" y="1044833"/>
                  <a:pt x="1380957" y="1019724"/>
                  <a:pt x="1554478" y="1098641"/>
                </a:cubicBezTo>
                <a:cubicBezTo>
                  <a:pt x="1623165" y="1127337"/>
                  <a:pt x="1670160" y="1148860"/>
                  <a:pt x="1634010" y="1227777"/>
                </a:cubicBezTo>
                <a:cubicBezTo>
                  <a:pt x="1597859" y="1310280"/>
                  <a:pt x="1644855" y="1338976"/>
                  <a:pt x="1702696" y="1371261"/>
                </a:cubicBezTo>
                <a:cubicBezTo>
                  <a:pt x="1746077" y="1396370"/>
                  <a:pt x="1811148" y="1389197"/>
                  <a:pt x="1847299" y="1464526"/>
                </a:cubicBezTo>
                <a:cubicBezTo>
                  <a:pt x="1467717" y="1453764"/>
                  <a:pt x="1098981" y="1392783"/>
                  <a:pt x="723015" y="1450177"/>
                </a:cubicBezTo>
                <a:cubicBezTo>
                  <a:pt x="1135131" y="1593662"/>
                  <a:pt x="1587014" y="1586487"/>
                  <a:pt x="1991901" y="1751495"/>
                </a:cubicBezTo>
                <a:cubicBezTo>
                  <a:pt x="1977441" y="1808889"/>
                  <a:pt x="1883449" y="1783778"/>
                  <a:pt x="1879835" y="1869870"/>
                </a:cubicBezTo>
                <a:cubicBezTo>
                  <a:pt x="2093123" y="1959548"/>
                  <a:pt x="2349794" y="1898566"/>
                  <a:pt x="2573927" y="2031290"/>
                </a:cubicBezTo>
                <a:cubicBezTo>
                  <a:pt x="2443785" y="2092271"/>
                  <a:pt x="2324488" y="1991831"/>
                  <a:pt x="2201575" y="2049225"/>
                </a:cubicBezTo>
                <a:cubicBezTo>
                  <a:pt x="2241342" y="2135316"/>
                  <a:pt x="4041644" y="2666208"/>
                  <a:pt x="4367000" y="2723602"/>
                </a:cubicBezTo>
                <a:cubicBezTo>
                  <a:pt x="4615085" y="2767993"/>
                  <a:pt x="5038048" y="2838109"/>
                  <a:pt x="5497485" y="2912009"/>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5A37448-457C-DC34-6ECE-B1DB45643F90}"/>
              </a:ext>
            </a:extLst>
          </p:cNvPr>
          <p:cNvSpPr>
            <a:spLocks noGrp="1"/>
          </p:cNvSpPr>
          <p:nvPr>
            <p:ph type="title"/>
          </p:nvPr>
        </p:nvSpPr>
        <p:spPr>
          <a:xfrm>
            <a:off x="4506686" y="1058780"/>
            <a:ext cx="7589520" cy="3092116"/>
          </a:xfrm>
        </p:spPr>
        <p:txBody>
          <a:bodyPr vert="horz" lIns="91440" tIns="45720" rIns="91440" bIns="45720" rtlCol="0" anchor="ctr">
            <a:normAutofit/>
          </a:bodyPr>
          <a:lstStyle/>
          <a:p>
            <a:pPr algn="l">
              <a:lnSpc>
                <a:spcPct val="90000"/>
              </a:lnSpc>
            </a:pPr>
            <a:r>
              <a:rPr lang="en-US" sz="8000" kern="1200" dirty="0">
                <a:solidFill>
                  <a:schemeClr val="bg2">
                    <a:lumMod val="25000"/>
                  </a:schemeClr>
                </a:solidFill>
                <a:latin typeface="The Serif Hand Extrablack" panose="03070502030502020204" pitchFamily="66" charset="0"/>
              </a:rPr>
              <a:t>THANK YOU FOR LISTENING!</a:t>
            </a:r>
          </a:p>
        </p:txBody>
      </p:sp>
      <p:sp>
        <p:nvSpPr>
          <p:cNvPr id="6" name="TextBox 5">
            <a:extLst>
              <a:ext uri="{FF2B5EF4-FFF2-40B4-BE49-F238E27FC236}">
                <a16:creationId xmlns:a16="http://schemas.microsoft.com/office/drawing/2014/main" id="{785C2E07-49EA-82D1-2AB0-BE5ABDAFEC3F}"/>
              </a:ext>
            </a:extLst>
          </p:cNvPr>
          <p:cNvSpPr txBox="1"/>
          <p:nvPr/>
        </p:nvSpPr>
        <p:spPr>
          <a:xfrm>
            <a:off x="-3048" y="6488668"/>
            <a:ext cx="4373890" cy="369332"/>
          </a:xfrm>
          <a:prstGeom prst="rect">
            <a:avLst/>
          </a:prstGeom>
          <a:noFill/>
        </p:spPr>
        <p:txBody>
          <a:bodyPr wrap="none" rtlCol="0">
            <a:spAutoFit/>
          </a:bodyPr>
          <a:lstStyle/>
          <a:p>
            <a:r>
              <a:rPr lang="en-US" b="1" dirty="0">
                <a:latin typeface="The Hand Extrablack" panose="03070502030502020204" pitchFamily="66" charset="0"/>
              </a:rPr>
              <a:t>App Link: </a:t>
            </a:r>
            <a:r>
              <a:rPr lang="en-US" b="1" dirty="0">
                <a:latin typeface="The Hand Extrablack" panose="03070502030502020204" pitchFamily="66" charset="0"/>
                <a:hlinkClick r:id="rId2"/>
              </a:rPr>
              <a:t>https://niharika-chunduru.shinyapps.io/Yelp-Bakeries-Analysis/</a:t>
            </a:r>
            <a:endParaRPr lang="en-US" b="1" dirty="0">
              <a:latin typeface="The Hand Extrablack" panose="03070502030502020204" pitchFamily="66" charset="0"/>
            </a:endParaRPr>
          </a:p>
        </p:txBody>
      </p:sp>
    </p:spTree>
    <p:extLst>
      <p:ext uri="{BB962C8B-B14F-4D97-AF65-F5344CB8AC3E}">
        <p14:creationId xmlns:p14="http://schemas.microsoft.com/office/powerpoint/2010/main" val="27698899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285*213"/>
  <p:tag name="TABLE_ENDDRAG_RECT" val="66*184*285*213"/>
</p:tagLst>
</file>

<file path=ppt/theme/theme1.xml><?xml version="1.0" encoding="utf-8"?>
<a:theme xmlns:a="http://schemas.openxmlformats.org/drawingml/2006/main" name="ChitchatVTI">
  <a:themeElements>
    <a:clrScheme name="AnalogousFromRegularSeed_2SEEDS">
      <a:dk1>
        <a:srgbClr val="000000"/>
      </a:dk1>
      <a:lt1>
        <a:srgbClr val="FFFFFF"/>
      </a:lt1>
      <a:dk2>
        <a:srgbClr val="23323E"/>
      </a:dk2>
      <a:lt2>
        <a:srgbClr val="E8E3E2"/>
      </a:lt2>
      <a:accent1>
        <a:srgbClr val="3B94B1"/>
      </a:accent1>
      <a:accent2>
        <a:srgbClr val="46B4A1"/>
      </a:accent2>
      <a:accent3>
        <a:srgbClr val="4D74C3"/>
      </a:accent3>
      <a:accent4>
        <a:srgbClr val="B13B58"/>
      </a:accent4>
      <a:accent5>
        <a:srgbClr val="C3604D"/>
      </a:accent5>
      <a:accent6>
        <a:srgbClr val="B1803B"/>
      </a:accent6>
      <a:hlink>
        <a:srgbClr val="BF5F3F"/>
      </a:hlink>
      <a:folHlink>
        <a:srgbClr val="7F7F7F"/>
      </a:folHlink>
    </a:clrScheme>
    <a:fontScheme name="The Hand">
      <a:majorFont>
        <a:latin typeface="The Serif Hand"/>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TotalTime>
  <Words>883</Words>
  <Application>Microsoft Macintosh PowerPoint</Application>
  <PresentationFormat>Widescreen</PresentationFormat>
  <Paragraphs>115</Paragraphs>
  <Slides>9</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The Hand Black</vt:lpstr>
      <vt:lpstr>The Serif Hand</vt:lpstr>
      <vt:lpstr>The Serif Hand Extrablack</vt:lpstr>
      <vt:lpstr>The Hand</vt:lpstr>
      <vt:lpstr>汉仪仿宋KW</vt:lpstr>
      <vt:lpstr>The Hand Extrablack</vt:lpstr>
      <vt:lpstr>Arial</vt:lpstr>
      <vt:lpstr>The Serif Hand Black</vt:lpstr>
      <vt:lpstr>Calibri</vt:lpstr>
      <vt:lpstr>ChitchatVTI</vt:lpstr>
      <vt:lpstr>Sweet!!  Or too sweet?</vt:lpstr>
      <vt:lpstr>The problem we wish to address</vt:lpstr>
      <vt:lpstr>DATA HANDLING</vt:lpstr>
      <vt:lpstr>Word-cloud Analysis</vt:lpstr>
      <vt:lpstr>PowerPoint Presentation</vt:lpstr>
      <vt:lpstr>Sentiment score analysis</vt:lpstr>
      <vt:lpstr>Aspect score analysis</vt:lpstr>
      <vt:lpstr>Star ~ {Aspects}</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Sweet!!  Or too sweet?</dc:title>
  <dc:creator>Niharika Chunduru</dc:creator>
  <cp:lastModifiedBy>Niharika Chunduru</cp:lastModifiedBy>
  <cp:revision>27</cp:revision>
  <dcterms:created xsi:type="dcterms:W3CDTF">2023-12-06T01:46:24Z</dcterms:created>
  <dcterms:modified xsi:type="dcterms:W3CDTF">2023-12-06T20:10:49Z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FF6152B9554EF8CE6FD26F658D10C72E_42</vt:lpwstr>
  </property>
  <property fmtid="{D5CDD505-2E9C-101B-9397-08002B2CF9AE}" pid="3" name="KSOProductBuildVer">
    <vt:lpwstr>2052-6.2.2.8394</vt:lpwstr>
  </property>
</Properties>
</file>